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412" r:id="rId5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34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70" d="100"/>
          <a:sy n="70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文字的屏幕闪烁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568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将黑底，原文本，偏移文本叠加起来：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867993"/>
            <a:ext cx="4867954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67" y="2996952"/>
            <a:ext cx="4220164" cy="104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圆角矩形标注 10"/>
          <p:cNvSpPr/>
          <p:nvPr/>
        </p:nvSpPr>
        <p:spPr>
          <a:xfrm>
            <a:off x="6588224" y="1196752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587048" y="1619369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659674" y="2033143"/>
            <a:ext cx="1504613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69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偏移部分的动画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偏移部分的动画其实很简单，就是改变偏移部分的起始位置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，和偏移部分的高度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，对这两个属性，运用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5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640"/>
            <a:ext cx="6201640" cy="461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3707904" y="1268760"/>
            <a:ext cx="576064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4008" y="2996952"/>
            <a:ext cx="1152128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47" y="5875452"/>
            <a:ext cx="3240000" cy="793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47" y="4961474"/>
            <a:ext cx="3240000" cy="768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多样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我们前面的例子都是向右偏移，我们再制作一个向左偏移的，边缘颜色是蓝色的偏移动画，最后把两个动画叠加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  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07062"/>
            <a:ext cx="5668166" cy="227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6300192" y="3561123"/>
            <a:ext cx="1748658" cy="387486"/>
          </a:xfrm>
          <a:prstGeom prst="wedgeRoundRectCallout">
            <a:avLst>
              <a:gd name="adj1" fmla="val -57253"/>
              <a:gd name="adj2" fmla="val 472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红色偏移部分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300192" y="4553155"/>
            <a:ext cx="1748658" cy="387486"/>
          </a:xfrm>
          <a:prstGeom prst="wedgeRoundRectCallout">
            <a:avLst>
              <a:gd name="adj1" fmla="val -55759"/>
              <a:gd name="adj2" fmla="val -493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蓝色偏移部分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3808" y="3861048"/>
            <a:ext cx="3168352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43808" y="4221088"/>
            <a:ext cx="3168352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275074"/>
            <a:ext cx="4124901" cy="1000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圆角矩形标注 11"/>
          <p:cNvSpPr/>
          <p:nvPr/>
        </p:nvSpPr>
        <p:spPr>
          <a:xfrm>
            <a:off x="5724128" y="5882025"/>
            <a:ext cx="1584176" cy="387486"/>
          </a:xfrm>
          <a:prstGeom prst="wedgeRoundRectCallout">
            <a:avLst>
              <a:gd name="adj1" fmla="val -55759"/>
              <a:gd name="adj2" fmla="val -493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大功告成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9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除了将红色偏移和蓝色偏移叠加起来的方式，能否通过改变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属性，来实现类似效果呢？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文本的屏幕闪烁（难度：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滤镜，模拟文本在屏幕发生故障时的闪烁效果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来说，比如文字某些部分会错位，变色的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0" y="3356992"/>
            <a:ext cx="6052840" cy="1426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96752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文字的屏幕故障效果，归根结底是文字某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水平区域显示错位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，同时边缘有一些杂色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滤镜技术，实现水平错位，叠加原图即可。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滤镜相关技术，请参考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滤镜（一）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滤镜（二）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杂色边缘，仅仅是多了一文本而已，例如白色的主体文字下，多一层红色或者蓝色的字，稍稍有一些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方向的偏移，看到的就是红色或蓝色边缘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错位的动态变化，仍然使用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动画，改变位置和高度即可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文本的错位偏移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05273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要制作一个水平的区域，和原版文字（黑的白字）完全一样，仅仅是位置有偏差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我们可以理解为就是制作了一个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一模一样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的文字，然后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偏移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，同时显示一部分，然后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在原文本之上即可！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89" y="3429000"/>
            <a:ext cx="7135221" cy="325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187624" y="3861048"/>
            <a:ext cx="122413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4178501"/>
            <a:ext cx="122413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7624" y="4899275"/>
            <a:ext cx="122413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51920" y="5578597"/>
            <a:ext cx="1872208" cy="7307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568" y="47667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feFlood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先刷一个黑色区域（文本范围），这样才能覆盖原来的文本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feOffset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输入原图像，并偏移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个单位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feMerge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将黑区背景和偏移后的文本合并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此时我们得到的是偏移后的文本，但是无法看到任何效果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73016"/>
            <a:ext cx="3972479" cy="1209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191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568" y="47667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此时我们无法看到任何明显的效果，因为这里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仅仅是偏移后的效果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，还需要叠加原图像才行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9347"/>
            <a:ext cx="7173326" cy="49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043608" y="4797152"/>
            <a:ext cx="4896544" cy="17677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555776" y="4797152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962419" y="4990895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071944" y="5487299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91824" y="5874785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46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568" y="47667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此时仍然没有任何效果，因为偏移部分也是黑底，遮挡了原图，如果去掉黑底，效果如下：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4239217" cy="1114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83568" y="3031413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黑底是要保留的，因为偏移部分和原图部分同时出现，并不是想要的效果，我们的目的是实现原文本“本身”的偏移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这里只需要缩小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偏移部分的显示高度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82560"/>
            <a:ext cx="6268325" cy="18766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31840" y="4869160"/>
            <a:ext cx="936104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16116" y="4869159"/>
            <a:ext cx="1620180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6156176" y="5485376"/>
            <a:ext cx="2088232" cy="1051510"/>
          </a:xfrm>
          <a:prstGeom prst="wedgeRoundRectCallout">
            <a:avLst>
              <a:gd name="adj1" fmla="val -31866"/>
              <a:gd name="adj2" fmla="val -695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方向，显示的起始位置是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，高度是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7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827584" y="232274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我们还需要偏移部分有红色边缘，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制作一个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红色文字偏移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白色偏移文本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，并且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多偏移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个像素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70" y="260648"/>
            <a:ext cx="4267796" cy="1076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3"/>
          <p:cNvSpPr txBox="1"/>
          <p:nvPr/>
        </p:nvSpPr>
        <p:spPr>
          <a:xfrm>
            <a:off x="684000" y="168164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红色边缘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4" y="4051758"/>
            <a:ext cx="6963747" cy="188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105164" y="5157192"/>
            <a:ext cx="1738644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66822" y="4458405"/>
            <a:ext cx="1045338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74776" y="3588432"/>
            <a:ext cx="1329071" cy="387486"/>
          </a:xfrm>
          <a:prstGeom prst="wedgeRoundRectCallout">
            <a:avLst>
              <a:gd name="adj1" fmla="val -21500"/>
              <a:gd name="adj2" fmla="val 877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红色色块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076056" y="4851698"/>
            <a:ext cx="1944216" cy="387486"/>
          </a:xfrm>
          <a:prstGeom prst="wedgeRoundRectCallout">
            <a:avLst>
              <a:gd name="adj1" fmla="val -26742"/>
              <a:gd name="adj2" fmla="val -695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多偏移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个单位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691680" y="5937971"/>
            <a:ext cx="5184576" cy="774626"/>
          </a:xfrm>
          <a:prstGeom prst="wedgeRoundRectCallout">
            <a:avLst>
              <a:gd name="adj1" fmla="val -26742"/>
              <a:gd name="adj2" fmla="val -6957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feComposite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operator=in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操作，将显示红色和文本重叠区域，也就是红字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89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83568" y="155505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将黑底，红色偏移文本，白色偏移文本叠加起来：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7144"/>
            <a:ext cx="6268325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6156176" y="3068006"/>
            <a:ext cx="1008112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868143" y="3472780"/>
            <a:ext cx="1872209" cy="387486"/>
          </a:xfrm>
          <a:prstGeom prst="wedgeRoundRectCallout">
            <a:avLst>
              <a:gd name="adj1" fmla="val -61237"/>
              <a:gd name="adj2" fmla="val 90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红色偏移文本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724127" y="4193642"/>
            <a:ext cx="1872209" cy="387486"/>
          </a:xfrm>
          <a:prstGeom prst="wedgeRoundRectCallout">
            <a:avLst>
              <a:gd name="adj1" fmla="val -32863"/>
              <a:gd name="adj2" fmla="val -7631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白色偏移文本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33" y="277801"/>
            <a:ext cx="4048690" cy="1171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22" y="4703128"/>
            <a:ext cx="4591691" cy="1133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184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633</Words>
  <Application>Microsoft Office PowerPoint</Application>
  <PresentationFormat>全屏显示(4:3)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躁动的web动画 ——第17讲 文字的屏幕闪烁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555</cp:revision>
  <dcterms:created xsi:type="dcterms:W3CDTF">2018-04-16T03:29:14Z</dcterms:created>
  <dcterms:modified xsi:type="dcterms:W3CDTF">2018-08-08T01:56:47Z</dcterms:modified>
</cp:coreProperties>
</file>