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96" r:id="rId5"/>
    <p:sldId id="485" r:id="rId6"/>
    <p:sldId id="486" r:id="rId7"/>
    <p:sldId id="489" r:id="rId8"/>
    <p:sldId id="488" r:id="rId9"/>
    <p:sldId id="487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弹弹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球（二）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位移计算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首先根据当前速度更新物体的位置，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位移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 * 时间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这个速度其实变速的，但是由于一帧的时间很短，而且变速位移的计算非常复杂，我们就假设一帧时间内，速度是匀速匀速的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，这样计算简单，且结果偏差不大，接近真实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93" y="5229200"/>
            <a:ext cx="2734057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93" y="4509120"/>
            <a:ext cx="4239217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2915816" y="4093357"/>
            <a:ext cx="2952328" cy="360040"/>
          </a:xfrm>
          <a:prstGeom prst="wedgeRoundRectCallout">
            <a:avLst>
              <a:gd name="adj1" fmla="val -18941"/>
              <a:gd name="adj2" fmla="val 809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帧，每帧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1/30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5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-9939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边界检测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位移计算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后，如果此时的位移超过了窗口的边界，那么需要体现出反弹的效果，速度要取反，同时，位置要进行矫正，不能超过边界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另外，速度乘以个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，虚拟碰撞的能量损失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15332"/>
            <a:ext cx="3024336" cy="4182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55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-9939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拉力计算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鼠标拖动物体的时候，会有虚拟拉力的产生，这个拉力类似于弹簧产生的拉力，距离越远，力越大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距离和力之间的关系通过以下公式计算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  = d * k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是弹性系数，我们自己定义一个即可，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是位移，也就是鼠标和目标元素之间的距离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23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656"/>
            <a:ext cx="4401164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76378" y="980728"/>
            <a:ext cx="2815902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计算鼠标和目标的距离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635896" y="1772816"/>
            <a:ext cx="1407951" cy="345923"/>
          </a:xfrm>
          <a:prstGeom prst="wedgeRoundRectCallout">
            <a:avLst>
              <a:gd name="adj1" fmla="val -61563"/>
              <a:gd name="adj2" fmla="val 41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计算拉力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771799" y="2564904"/>
            <a:ext cx="2912529" cy="345923"/>
          </a:xfrm>
          <a:prstGeom prst="wedgeRoundRectCallout">
            <a:avLst>
              <a:gd name="adj1" fmla="val -58356"/>
              <a:gd name="adj2" fmla="val 15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如果没有拖动，拉力为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820113" y="3356992"/>
            <a:ext cx="3624095" cy="345923"/>
          </a:xfrm>
          <a:prstGeom prst="wedgeRoundRectCallout">
            <a:avLst>
              <a:gd name="adj1" fmla="val -26961"/>
              <a:gd name="adj2" fmla="val 871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拉力的模（大小），后续使用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4" y="4581128"/>
            <a:ext cx="3115110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6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计算摩擦力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摩擦力分为滑动摩擦力和静摩擦力，都是阻碍运动的，这里简化为两者相等，滑动摩擦力的计算为：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 = 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 * u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m*g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其实就是物体的重力，对摩擦面的压力，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是摩擦系数，我们这里假设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m*g = 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那么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就是摩擦力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如果有速度，那么摩擦力，和速度方向相反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没有速度，如果有拉力，摩擦力和拉力方向相反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653136"/>
            <a:ext cx="6906589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5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计算速度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计算速度，首先要计算合力，也就是拉力和摩擦力的合力，这个计算很简单：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合力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摩擦力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拉力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当然这个两个力的方向是相反的，速度为：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 = V0 + a * 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帧之内，认为加速度不变，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 = F/m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m=1,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另外需要考虑一个特殊情况，当摩擦力大于拉力，而且在一帧的时间内，由于摩擦力作用，会使物体停下来时，要将速度设置为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，否则会出现摩擦力使速度反向，停不下来的情况，但并不符合事实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38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6154009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568645" y="1826981"/>
            <a:ext cx="2291387" cy="345923"/>
          </a:xfrm>
          <a:prstGeom prst="wedgeRoundRectCallout">
            <a:avLst>
              <a:gd name="adj1" fmla="val -31496"/>
              <a:gd name="adj2" fmla="val -923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本帧内会停止运动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68644" y="2901123"/>
            <a:ext cx="2291387" cy="345923"/>
          </a:xfrm>
          <a:prstGeom prst="wedgeRoundRectCallout">
            <a:avLst>
              <a:gd name="adj1" fmla="val -31496"/>
              <a:gd name="adj2" fmla="val -923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计算新的速度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52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5-f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设置样式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根据计算完成后，我们设置元素的位置即可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75682"/>
            <a:ext cx="4324954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69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如果鼠标拖拽物体不是弹力绳效果，直接可以拖动扔出，该如何实现？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弹弹球（二）（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制作一个弹弹球，鼠标点击并且拖动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时，好像有一根弹力绳在拉住目标，鼠标松开，物体会在屏幕上滑动，碰到窗口边缘会反弹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，最后目标会在摩擦力作用下逐渐停止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33" y="3736564"/>
            <a:ext cx="3096344" cy="2438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圆角矩形标注 10"/>
          <p:cNvSpPr/>
          <p:nvPr/>
        </p:nvSpPr>
        <p:spPr>
          <a:xfrm>
            <a:off x="4571126" y="4199889"/>
            <a:ext cx="2934238" cy="1512168"/>
          </a:xfrm>
          <a:prstGeom prst="wedgeRoundRectCallout">
            <a:avLst>
              <a:gd name="adj1" fmla="val -61178"/>
              <a:gd name="adj2" fmla="val 250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案例通过静态图片很难演示，请大家参考代码实例来学习教程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鼠标拖动目标要体现出弹性绳的效果，就要在鼠标方向对目标施加一个虚拟的弹性力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鼠标松开，目标由于惯性继续滑动，但是不能无限运动下去，需要设定一个虚拟的摩擦力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物体的运动就是在拉力和摩擦力合力作用下的结果，我们需要运用物理知识，来刷新物体的速度和运动状态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目标物体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所谓的目标物体就是一个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元素，本案例中就是一个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图片，然后采取固定定位，方便设置它在窗口中的位置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5973"/>
            <a:ext cx="6582694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6400" y="450912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另外，通过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transform: translate(-50%,-50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%);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样式，将元素的坐标原点从左上角移动到元素中心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4353533" cy="31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65104"/>
            <a:ext cx="5068007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203847" y="4025080"/>
            <a:ext cx="2592289" cy="345923"/>
          </a:xfrm>
          <a:prstGeom prst="wedgeRoundRectCallout">
            <a:avLst>
              <a:gd name="adj1" fmla="val -32440"/>
              <a:gd name="adj2" fmla="val 1198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拖动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时，有红色投影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15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拖动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绑定元素的点击事件，鼠标按键按下时，注册鼠标移动和弹起事件，记录鼠标的位置；鼠标按键弹起时，注销鼠标的移动和弹起事件，这样如果没有拖动时，就不用每帧都处理了，提高效率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5020376" cy="47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77072"/>
            <a:ext cx="3105583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283969" y="4509120"/>
            <a:ext cx="230425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注册按下弹起事件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19872" y="5013176"/>
            <a:ext cx="2592288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启动动画，开始拖拽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39952" y="5488623"/>
            <a:ext cx="230425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记录鼠标位置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0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4620270" cy="244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4" y="409517"/>
            <a:ext cx="230425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注册按下弹起事件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78648" y="1772816"/>
            <a:ext cx="230425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按下弹起事件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03648" y="2996952"/>
            <a:ext cx="4680520" cy="1296144"/>
          </a:xfrm>
          <a:prstGeom prst="wedgeRoundRectCallout">
            <a:avLst>
              <a:gd name="adj1" fmla="val -39293"/>
              <a:gd name="adj2" fmla="val -690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注意鼠标移动和弹起事件是注册在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元素上的，因为移动和弹起，很可能不是在目标元素上发生的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37112"/>
            <a:ext cx="3315163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437112"/>
            <a:ext cx="3134162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1439652" y="6309320"/>
            <a:ext cx="2628292" cy="360040"/>
          </a:xfrm>
          <a:prstGeom prst="wedgeRoundRectCallout">
            <a:avLst>
              <a:gd name="adj1" fmla="val -31243"/>
              <a:gd name="adj2" fmla="val -726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鼠标移动，记录位置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92423" y="6309320"/>
            <a:ext cx="2628292" cy="360040"/>
          </a:xfrm>
          <a:prstGeom prst="wedgeRoundRectCallout">
            <a:avLst>
              <a:gd name="adj1" fmla="val -31243"/>
              <a:gd name="adj2" fmla="val -726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鼠标弹起，注销事件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65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目标是否被拖动，通过为元素添加类来标识，只有在被拖动的时候才会计算拉力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591691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851920" y="1592796"/>
            <a:ext cx="158417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是否被拖动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139952" y="2753001"/>
            <a:ext cx="1296144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开始拖动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995936" y="3789040"/>
            <a:ext cx="1296144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结束拖动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虚拟力的计算 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当目标在运动或者被拖动的时候，需要每帧计算虚拟的拉力和摩擦力，进而计算出物体的速度，最后利用速度乘以帧时间，得到位移，设置目标的位置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00832"/>
            <a:ext cx="2953162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17808"/>
            <a:ext cx="5830114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5076056" y="3356992"/>
            <a:ext cx="9001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03748" y="3933056"/>
            <a:ext cx="90010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635896" y="3717032"/>
            <a:ext cx="132534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56738" y="4077072"/>
            <a:ext cx="132534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边界检测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78113" y="4509120"/>
            <a:ext cx="1325346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计算拉力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09326" y="4941168"/>
            <a:ext cx="1616779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计算摩擦力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909325" y="5373216"/>
            <a:ext cx="1238739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计算速度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289955" y="5805264"/>
            <a:ext cx="1858109" cy="360040"/>
          </a:xfrm>
          <a:prstGeom prst="wedgeRoundRectCallout">
            <a:avLst>
              <a:gd name="adj1" fmla="val -53779"/>
              <a:gd name="adj2" fmla="val 88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设置元素位置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9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685</Words>
  <Application>Microsoft Office PowerPoint</Application>
  <PresentationFormat>全屏显示(4:3)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躁动的web动画 ——第26讲 弹弹球（二）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750</cp:revision>
  <dcterms:created xsi:type="dcterms:W3CDTF">2018-04-16T03:29:14Z</dcterms:created>
  <dcterms:modified xsi:type="dcterms:W3CDTF">2018-10-12T07:34:43Z</dcterms:modified>
</cp:coreProperties>
</file>