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396" r:id="rId5"/>
    <p:sldId id="556" r:id="rId6"/>
    <p:sldId id="560" r:id="rId7"/>
    <p:sldId id="557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58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34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>
      <p:cViewPr varScale="1">
        <p:scale>
          <a:sx n="68" d="100"/>
          <a:sy n="68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7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tmp"/><Relationship Id="rId5" Type="http://schemas.openxmlformats.org/officeDocument/2006/relationships/image" Target="../media/image42.tmp"/><Relationship Id="rId4" Type="http://schemas.openxmlformats.org/officeDocument/2006/relationships/image" Target="../media/image41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tmp"/><Relationship Id="rId5" Type="http://schemas.openxmlformats.org/officeDocument/2006/relationships/image" Target="../media/image47.tmp"/><Relationship Id="rId4" Type="http://schemas.openxmlformats.org/officeDocument/2006/relationships/image" Target="../media/image38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tmp"/><Relationship Id="rId4" Type="http://schemas.openxmlformats.org/officeDocument/2006/relationships/image" Target="../media/image53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tmp"/><Relationship Id="rId4" Type="http://schemas.openxmlformats.org/officeDocument/2006/relationships/image" Target="../media/image57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13" Type="http://schemas.openxmlformats.org/officeDocument/2006/relationships/image" Target="../media/image19.tmp"/><Relationship Id="rId18" Type="http://schemas.openxmlformats.org/officeDocument/2006/relationships/image" Target="../media/image24.tmp"/><Relationship Id="rId3" Type="http://schemas.openxmlformats.org/officeDocument/2006/relationships/image" Target="../media/image9.tmp"/><Relationship Id="rId7" Type="http://schemas.openxmlformats.org/officeDocument/2006/relationships/image" Target="../media/image13.tmp"/><Relationship Id="rId12" Type="http://schemas.openxmlformats.org/officeDocument/2006/relationships/image" Target="../media/image18.tmp"/><Relationship Id="rId17" Type="http://schemas.openxmlformats.org/officeDocument/2006/relationships/image" Target="../media/image23.tmp"/><Relationship Id="rId2" Type="http://schemas.openxmlformats.org/officeDocument/2006/relationships/image" Target="../media/image8.tmp"/><Relationship Id="rId16" Type="http://schemas.openxmlformats.org/officeDocument/2006/relationships/image" Target="../media/image22.tmp"/><Relationship Id="rId20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11" Type="http://schemas.openxmlformats.org/officeDocument/2006/relationships/image" Target="../media/image17.tmp"/><Relationship Id="rId5" Type="http://schemas.openxmlformats.org/officeDocument/2006/relationships/image" Target="../media/image11.tmp"/><Relationship Id="rId15" Type="http://schemas.openxmlformats.org/officeDocument/2006/relationships/image" Target="../media/image21.tmp"/><Relationship Id="rId10" Type="http://schemas.openxmlformats.org/officeDocument/2006/relationships/image" Target="../media/image16.tmp"/><Relationship Id="rId19" Type="http://schemas.openxmlformats.org/officeDocument/2006/relationships/image" Target="../media/image25.tmp"/><Relationship Id="rId4" Type="http://schemas.openxmlformats.org/officeDocument/2006/relationships/image" Target="../media/image10.tmp"/><Relationship Id="rId9" Type="http://schemas.openxmlformats.org/officeDocument/2006/relationships/image" Target="../media/image15.tmp"/><Relationship Id="rId14" Type="http://schemas.openxmlformats.org/officeDocument/2006/relationships/image" Target="../media/image20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铅笔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正片叠底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)C=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A*B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/255,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颜色相乘后输出，结果比两张图都暗，相当于两幻灯片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，一个投影机照射后的投影结果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（滤色）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C=255-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）*（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/255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将上下图像颜色反相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，相乘，再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反相，结果比两张图都亮，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相当于两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个投影机，各自投影一张幻灯片到同一个屏幕上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也相当于，两张图反相，使用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，再反相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58958"/>
            <a:ext cx="4320000" cy="196672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1845220" y="6237312"/>
            <a:ext cx="186268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ultiply: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566033" y="6237312"/>
            <a:ext cx="186268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screen: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352425" y="4701574"/>
            <a:ext cx="1862684" cy="815658"/>
          </a:xfrm>
          <a:prstGeom prst="wedgeRoundRectCallout">
            <a:avLst>
              <a:gd name="adj1" fmla="val -56176"/>
              <a:gd name="adj2" fmla="val -89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个图像是叠加，不是替代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37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color-burn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颜色加深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C=A-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）*（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/B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上层亮度决定下层变暗程度，上层越暗，下层减少的亮度越多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上层为白色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黑色，下层不受影响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大幅度变暗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color-dodge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颜色减淡，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C=A +(A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B)/(255-B)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上层亮度决定了下层的暴露程度，上层越亮，下层获取的光越多越亮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上层纯黑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下层不受影响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完全变白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与之相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关联的是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线性加深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线性减淡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(PS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中才有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 = A+B-255	c = A+B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724128" y="4869159"/>
            <a:ext cx="1955178" cy="1440161"/>
          </a:xfrm>
          <a:prstGeom prst="wedgeRoundRectCallout">
            <a:avLst>
              <a:gd name="adj1" fmla="val -56121"/>
              <a:gd name="adj2" fmla="val -219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上层白色让下层完全曝光，什么都看不到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99239"/>
            <a:ext cx="403235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6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verlay: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根据下层颜色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A&lt;=128, C = (A*B)/255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A&gt;128,    C= 255-(255-A)*(255-B)/128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上层决定下层色调偏移的强度，上层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灰，下层素不变，上层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亮，下层中间色调向暗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亮偏移，中间色之下色带变窄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变宽，中间色之上变宽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364088" y="4101348"/>
            <a:ext cx="1862684" cy="1067400"/>
          </a:xfrm>
          <a:prstGeom prst="wedgeRoundRectCallout">
            <a:avLst>
              <a:gd name="adj1" fmla="val -62972"/>
              <a:gd name="adj2" fmla="val 146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色环移动了小鹿的色带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2"/>
          <a:stretch/>
        </p:blipFill>
        <p:spPr>
          <a:xfrm>
            <a:off x="1043608" y="3645048"/>
            <a:ext cx="2053321" cy="1980000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29" y="3783648"/>
            <a:ext cx="1876677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hard-light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强光，上下层交换就是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overlay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B&lt;=128 , C=(A*B)/128;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B&gt;128, C=255-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255-A)*(255-B)/128,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soft-light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柔光，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B&lt;=128, C=(A*B)/128+(A/255)^2*(255-2*B)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B&gt;128, C=(A*(255-B))/128+sqrt(A/255)*(2*B-255)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Gamma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值范围为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的方式来调制下层的色彩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是一个非常柔和的效果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12955"/>
            <a:ext cx="4310204" cy="198000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41168"/>
            <a:ext cx="1876677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差值，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C=|A-B| ,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上下颜色差的绝对值，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完全相同的上下层，结果将是黑色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exclusion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 A+B-(A*B)/128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亮的区域导致两一层图像反相，很暗的区域则导致另一层不做改变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50962"/>
            <a:ext cx="43397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9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hue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差值，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Hc,Sc,Lc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(HB,SA,LA)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输出图像色调为上层的，饱和度和亮度为下层的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saturation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饱和度，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Hc,Sc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(HA,SB,LA)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输出图像饱和度为上层图像的，亮度和色调是下层的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16574"/>
            <a:ext cx="4408432" cy="19800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29120"/>
            <a:ext cx="2182183" cy="19800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405392" y="4570715"/>
            <a:ext cx="186268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环的色相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589356" y="4581176"/>
            <a:ext cx="2134772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环的饱和度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38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Hc,Sc,Lc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(HB,SB,LA)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输出图像亮度是上层的，饱和度和色调为下层的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luminosity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亮度，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Hc,Sc,Lc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(HA,SA,LB)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输出图像亮度为上层图像的，色调和饱和度是下层的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8" y="2529120"/>
            <a:ext cx="4335516" cy="19800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29120"/>
            <a:ext cx="2182183" cy="19800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405392" y="4570715"/>
            <a:ext cx="186268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589356" y="4581176"/>
            <a:ext cx="1774732" cy="432000"/>
          </a:xfrm>
          <a:prstGeom prst="wedgeRoundRectCallout">
            <a:avLst>
              <a:gd name="adj1" fmla="val -21853"/>
              <a:gd name="adj2" fmla="val -708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环的亮度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6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艺术效果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5486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铅笔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所谓的铅笔效果就是把图像中的物体轮廓用黑色描绘出来，其他地方基本是白色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1983802" cy="1800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0" y="4293296"/>
            <a:ext cx="1927628" cy="180000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2987824" y="3356992"/>
            <a:ext cx="5256584" cy="2606202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使用双背景，并错开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个像素，用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混合模式，错位后图像的绝大多数像素都非常接近，只有边缘轮廓会有大的差异，而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模式就是显示像素差异，而相同的地方会变成黑色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</p:txBody>
      </p:sp>
      <p:sp>
        <p:nvSpPr>
          <p:cNvPr id="2" name="燕尾形 1"/>
          <p:cNvSpPr/>
          <p:nvPr/>
        </p:nvSpPr>
        <p:spPr>
          <a:xfrm rot="5400000">
            <a:off x="1699975" y="3968960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 rot="5400000">
            <a:off x="1682075" y="6087977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2864047" y="361703"/>
            <a:ext cx="3868193" cy="432000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brightness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滤镜增亮轮廓线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624"/>
            <a:ext cx="1947059" cy="1800000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 rot="5400000">
            <a:off x="1583768" y="1808520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5" y="2204664"/>
            <a:ext cx="1891428" cy="1800000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>
            <a:off x="2893823" y="3358742"/>
            <a:ext cx="2830305" cy="432000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invert(1)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滤镜反相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5" y="4293096"/>
            <a:ext cx="1915756" cy="1800000"/>
          </a:xfrm>
          <a:prstGeom prst="rect">
            <a:avLst/>
          </a:prstGeom>
        </p:spPr>
      </p:pic>
      <p:sp>
        <p:nvSpPr>
          <p:cNvPr id="14" name="燕尾形 13"/>
          <p:cNvSpPr/>
          <p:nvPr/>
        </p:nvSpPr>
        <p:spPr>
          <a:xfrm rot="5400000">
            <a:off x="1583768" y="3968560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893822" y="5438367"/>
            <a:ext cx="2830306" cy="432000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grayscale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90" y="1029147"/>
            <a:ext cx="4391638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90" y="4004664"/>
            <a:ext cx="2743583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3275856" y="2081806"/>
            <a:ext cx="4176464" cy="69912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5695063" y="3358742"/>
            <a:ext cx="2376264" cy="432000"/>
          </a:xfrm>
          <a:prstGeom prst="wedgeRoundRectCallout">
            <a:avLst>
              <a:gd name="adj1" fmla="val 24121"/>
              <a:gd name="adj2" fmla="val -1678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让两张背景图错位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840" y="2780927"/>
            <a:ext cx="4176464" cy="3237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6176487" y="3991200"/>
            <a:ext cx="1368151" cy="1447167"/>
          </a:xfrm>
          <a:prstGeom prst="wedgeRoundRectCallout">
            <a:avLst>
              <a:gd name="adj1" fmla="val -59975"/>
              <a:gd name="adj2" fmla="val -264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顺序不能错，从左到右执行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02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4000" y="5486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彩色铅笔效果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彩色铅笔效果就是在铅笔效果基础上添加色彩，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这个色彩必须和原图一致，而不是有颜色就可以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57004"/>
            <a:ext cx="1983802" cy="1800000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5" y="5013376"/>
            <a:ext cx="1938019" cy="1800000"/>
          </a:xfrm>
          <a:prstGeom prst="rect">
            <a:avLst/>
          </a:prstGeom>
        </p:spPr>
      </p:pic>
      <p:sp>
        <p:nvSpPr>
          <p:cNvPr id="5" name="燕尾形 4"/>
          <p:cNvSpPr/>
          <p:nvPr/>
        </p:nvSpPr>
        <p:spPr>
          <a:xfrm rot="5400000">
            <a:off x="1673017" y="4617032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059832" y="3757004"/>
            <a:ext cx="5256584" cy="2355838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先实现铅笔效果，方法和之前一样，唯一区别是实施目标是元素的伪元素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before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，因为要将元素的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::after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:color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::before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配合上色，而此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属性必须在相邻兄弟元素之间使用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7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铅笔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本期我们的目标是将给定图片实现铅笔，彩色铅笔，粉笔（黑色背景），彩色粉笔，浮雕的艺术效果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34512"/>
            <a:ext cx="1799768" cy="170232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19" y="4534512"/>
            <a:ext cx="1811005" cy="17028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03" y="2666690"/>
            <a:ext cx="1813598" cy="17028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73" y="2682112"/>
            <a:ext cx="1818636" cy="170280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48" y="4534041"/>
            <a:ext cx="1799940" cy="17028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1" y="2653827"/>
            <a:ext cx="1876677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93" y="116632"/>
            <a:ext cx="1949521" cy="180000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3059832" y="404664"/>
            <a:ext cx="3960440" cy="1512168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ix-blend-mode:color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用上层元素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::after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的颜色，用下层元素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before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的饱和度和亮度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000" y="213285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粉笔效果，就类似用白色粉笔在黑板上勾勒线条的效果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和铅笔效果几乎完全一样，只是在通过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融合实现线条后，提高亮度之后，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直接去色变成黑白，不反色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437312"/>
            <a:ext cx="1918033" cy="1800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4" y="4437312"/>
            <a:ext cx="1927628" cy="180000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8" y="4437312"/>
            <a:ext cx="1934854" cy="1800000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2987824" y="5085384"/>
            <a:ext cx="360040" cy="504056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5193889" y="5108247"/>
            <a:ext cx="360040" cy="504056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88307"/>
            <a:ext cx="4525006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472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4624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彩色粉笔效果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彩色粉笔效果就是在粉笔的基础上上色，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因为粉笔效果没有反转和置灰滤镜的处理，所以，可以通过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三张背景图依次叠加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，前两张实现黑板效果，与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完全一致，再通过第三张背景图上色！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2" y="2915986"/>
            <a:ext cx="5334744" cy="3753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707904" y="6021288"/>
            <a:ext cx="864096" cy="3237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1432" y="6345025"/>
            <a:ext cx="2886472" cy="3237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25488" y="3630180"/>
            <a:ext cx="1878360" cy="66291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96796" y="6021288"/>
            <a:ext cx="1415364" cy="3237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08792" y="3249279"/>
            <a:ext cx="1895055" cy="3237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8" idx="3"/>
            <a:endCxn id="4" idx="0"/>
          </p:cNvCxnSpPr>
          <p:nvPr/>
        </p:nvCxnSpPr>
        <p:spPr>
          <a:xfrm>
            <a:off x="3203847" y="3411148"/>
            <a:ext cx="936105" cy="261014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3"/>
            <a:endCxn id="7" idx="3"/>
          </p:cNvCxnSpPr>
          <p:nvPr/>
        </p:nvCxnSpPr>
        <p:spPr>
          <a:xfrm>
            <a:off x="3203848" y="3961638"/>
            <a:ext cx="2808312" cy="2221519"/>
          </a:xfrm>
          <a:prstGeom prst="curvedConnector3">
            <a:avLst>
              <a:gd name="adj1" fmla="val 108140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3995936" y="2915986"/>
            <a:ext cx="3139979" cy="954102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注意背景图的叠加渲染顺序是从后往前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6372200" y="5021915"/>
            <a:ext cx="1728192" cy="1323110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最后一张图不需要叠加模式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4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4" y="629310"/>
            <a:ext cx="1927628" cy="18000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45" y="642442"/>
            <a:ext cx="1923127" cy="180000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1132204" y="2492848"/>
            <a:ext cx="4320480" cy="864096"/>
          </a:xfrm>
          <a:prstGeom prst="wedgeRoundRectCallout">
            <a:avLst>
              <a:gd name="adj1" fmla="val -27085"/>
              <a:gd name="adj2" fmla="val -663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ifference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模式叠加，描绘边缘的效果，注意这个颜色不是原图像本色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011462" y="1326318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55776" y="188640"/>
            <a:ext cx="4032448" cy="432000"/>
          </a:xfrm>
          <a:prstGeom prst="wedgeRoundRectCallout">
            <a:avLst>
              <a:gd name="adj1" fmla="val -21644"/>
              <a:gd name="adj2" fmla="val 736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olor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模式叠加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用原图像色彩上色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29310"/>
            <a:ext cx="1923127" cy="180000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5664642" y="2492848"/>
            <a:ext cx="1847164" cy="792088"/>
          </a:xfrm>
          <a:prstGeom prst="wedgeRoundRectCallout">
            <a:avLst>
              <a:gd name="adj1" fmla="val -27560"/>
              <a:gd name="adj2" fmla="val -669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rightness(2)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滤镜提高亮度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5220072" y="1326318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00" y="350100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浮雕效果也是物体边缘明显，有立体效果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73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9080"/>
            <a:ext cx="1975168" cy="18000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43" y="235865"/>
            <a:ext cx="1983802" cy="180000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43" y="4365104"/>
            <a:ext cx="1916129" cy="1800000"/>
          </a:xfrm>
          <a:prstGeom prst="rect">
            <a:avLst/>
          </a:prstGeom>
        </p:spPr>
      </p:pic>
      <p:sp>
        <p:nvSpPr>
          <p:cNvPr id="5" name="燕尾形 4"/>
          <p:cNvSpPr/>
          <p:nvPr/>
        </p:nvSpPr>
        <p:spPr>
          <a:xfrm rot="5400000">
            <a:off x="1727583" y="1880728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rot="5400000">
            <a:off x="1727583" y="4085605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 rot="5400000">
            <a:off x="1808687" y="6115697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987824" y="332656"/>
            <a:ext cx="4934697" cy="432000"/>
          </a:xfrm>
          <a:prstGeom prst="wedgeRoundRectCallout">
            <a:avLst>
              <a:gd name="adj1" fmla="val -51113"/>
              <a:gd name="adj2" fmla="val 309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三张背景图的依此叠加配合滤镜实现效果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85" y="836712"/>
            <a:ext cx="4888731" cy="2953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3144485" y="3933056"/>
            <a:ext cx="4934697" cy="2736304"/>
          </a:xfrm>
          <a:prstGeom prst="wedgeRoundRectCallout">
            <a:avLst>
              <a:gd name="adj1" fmla="val -51683"/>
              <a:gd name="adj2" fmla="val -272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模式叠加第一二层，提高图像亮度，目的就是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和原图形成整体差异而不仅仅是轮廓边缘的差异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，这样再和第三层原图进行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模式叠加，就呈现了整体的差异图，当然边缘差异更加明显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4484" y="2161507"/>
            <a:ext cx="4888731" cy="3237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2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97" y="116632"/>
            <a:ext cx="1910322" cy="18000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64" y="2132856"/>
            <a:ext cx="1939355" cy="1800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97" y="4149080"/>
            <a:ext cx="1916504" cy="180000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3023499" y="260696"/>
            <a:ext cx="4068781" cy="432000"/>
          </a:xfrm>
          <a:prstGeom prst="wedgeRoundRectCallout">
            <a:avLst>
              <a:gd name="adj1" fmla="val -52001"/>
              <a:gd name="adj2" fmla="val 179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brightness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镜增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亮图像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93822" y="2600856"/>
            <a:ext cx="2830305" cy="432000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invert(1)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滤镜反相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893822" y="4437112"/>
            <a:ext cx="2830306" cy="432000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grayscale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1799893" y="1807414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 rot="5400000">
            <a:off x="1799892" y="3896752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63119"/>
            <a:ext cx="2800741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477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兼容性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548680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以上效果使用了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filter,mix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-blend-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mode,background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-blend-mode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样式属性，可惜在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浏览器暂不支持，但其他的浏览器基本都是支持的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如何兼容呢？可以先写一个普通的样式，然后将新样式放在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@support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关键字块中，不持支，就显示普通样式；支持，就采用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@support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中的样式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div{    /*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普通样式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*/		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@supports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(filter: invert(1) ) and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 	(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background-blend-mode: difference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	/*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酷炫的样式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*/	}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94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通过组合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滤镜，背景混合，元素混合等技术，可以实现铅笔，粉笔，浮雕等艺术效果！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滤镜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有个非常强大的滤镜属性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，语法为：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filter: blur( 10px)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(3.5)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可并列多个属性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它有很多类似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adobe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软件的滤镜效果，如下：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blur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高斯模糊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单位是像素，数值越大越模糊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rayscale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降低饱和度，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为灰色，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为原饱和度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drop-shadow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drop-shadow(x y blur color)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epia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褐色效果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 ~1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brightness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增加或者降低亮度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,0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为黑色，可以超过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contrast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为灰色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为原图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值越大对比越强烈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hue-rotate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旋转色相，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0~360deg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反相，用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减去每个通道的颜色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218" y="-9939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saturate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饱和度，可超过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为灰色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pacity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为纯透明，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为不透明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我做了一个方便观察各个属性的小工具如下：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84" y="1708856"/>
            <a:ext cx="4464496" cy="395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754174" y="2287002"/>
            <a:ext cx="1296144" cy="432000"/>
          </a:xfrm>
          <a:prstGeom prst="wedgeRoundRectCallout">
            <a:avLst>
              <a:gd name="adj1" fmla="val -56121"/>
              <a:gd name="adj2" fmla="val -219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原始图片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86926" y="3789040"/>
            <a:ext cx="2448272" cy="1288096"/>
          </a:xfrm>
          <a:prstGeom prst="wedgeRoundRectCallout">
            <a:avLst>
              <a:gd name="adj1" fmla="val -56121"/>
              <a:gd name="adj2" fmla="val -219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各滤镜函数初始数值，所有初始数值，保持原图像不变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684432" y="585113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镜的使用非常简单，以下列出单独使用各滤镜的效果：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2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54" y="2351247"/>
            <a:ext cx="1933098" cy="18000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1" t="-17453" b="-17531"/>
          <a:stretch/>
        </p:blipFill>
        <p:spPr>
          <a:xfrm>
            <a:off x="1504260" y="4149080"/>
            <a:ext cx="1454160" cy="36004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04" y="2348880"/>
            <a:ext cx="1926315" cy="18000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9" t="-222"/>
          <a:stretch/>
        </p:blipFill>
        <p:spPr>
          <a:xfrm>
            <a:off x="3726940" y="4190660"/>
            <a:ext cx="1067783" cy="27688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98" y="2348880"/>
            <a:ext cx="1933098" cy="1800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2" t="-13156" b="-1"/>
          <a:stretch/>
        </p:blipFill>
        <p:spPr>
          <a:xfrm>
            <a:off x="5364328" y="4148880"/>
            <a:ext cx="1810837" cy="30183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00" y="116632"/>
            <a:ext cx="1950000" cy="18000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43" y="116632"/>
            <a:ext cx="1925435" cy="1800000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58" y="116632"/>
            <a:ext cx="1945774" cy="1800000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99" t="-552"/>
          <a:stretch/>
        </p:blipFill>
        <p:spPr>
          <a:xfrm>
            <a:off x="1872617" y="1931845"/>
            <a:ext cx="929091" cy="296944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7" t="-6168"/>
          <a:stretch/>
        </p:blipFill>
        <p:spPr>
          <a:xfrm>
            <a:off x="3629704" y="1907493"/>
            <a:ext cx="1340620" cy="293302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14" t="-4536" b="1"/>
          <a:stretch/>
        </p:blipFill>
        <p:spPr>
          <a:xfrm>
            <a:off x="5892092" y="1916632"/>
            <a:ext cx="832230" cy="308712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90933"/>
            <a:ext cx="1546105" cy="1440000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15" y="6080089"/>
            <a:ext cx="990738" cy="266737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2" y="4590933"/>
            <a:ext cx="1541052" cy="1440000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65" y="6030933"/>
            <a:ext cx="1028844" cy="257211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51" y="4590933"/>
            <a:ext cx="1551158" cy="1440000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82" y="6080089"/>
            <a:ext cx="1105054" cy="257211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16" y="4590933"/>
            <a:ext cx="1497600" cy="1404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082916" y="6080089"/>
            <a:ext cx="197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drop-shadow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24px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24px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6px black)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87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有两种混合，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background-blend-mode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两种混合的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参数是一样的，效果也相同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，仅仅是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应用场景不同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而已，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background-blend-mode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多个背景图之间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的元素，与其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相邻的下层元素之间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混合，同样我做了如下小工具来展示各种混合参数的效果：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5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4046451" cy="298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9529"/>
            <a:ext cx="2067213" cy="4220164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4176653" y="3717032"/>
            <a:ext cx="1296144" cy="432000"/>
          </a:xfrm>
          <a:prstGeom prst="wedgeRoundRectCallout">
            <a:avLst>
              <a:gd name="adj1" fmla="val 56756"/>
              <a:gd name="adj2" fmla="val 73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参数列表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398146" y="3528578"/>
            <a:ext cx="129614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混合工具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94" y="4780643"/>
            <a:ext cx="1876677" cy="17028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36" y="4869160"/>
            <a:ext cx="1609946" cy="1525815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1115616" y="5236715"/>
            <a:ext cx="1667813" cy="790656"/>
          </a:xfrm>
          <a:prstGeom prst="wedgeRoundRectCallout">
            <a:avLst>
              <a:gd name="adj1" fmla="val 58331"/>
              <a:gd name="adj2" fmla="val 227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层元素或下层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516216" y="5214147"/>
            <a:ext cx="1728192" cy="879149"/>
          </a:xfrm>
          <a:prstGeom prst="wedgeRoundRectCallout">
            <a:avLst>
              <a:gd name="adj1" fmla="val -55529"/>
              <a:gd name="adj2" fmla="val 150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层元素或上层背景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30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接下来介绍参数，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分别代表下层，上层，输出颜色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normal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：上下图像正常叠加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arken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变暗，比较上下两层图像，取较暗的图像输出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ighten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变亮，比较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上下两层图像，取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18950"/>
            <a:ext cx="4282088" cy="2000976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1259632" y="4725144"/>
            <a:ext cx="3024336" cy="1296144"/>
          </a:xfrm>
          <a:prstGeom prst="wedgeRoundRectCallout">
            <a:avLst>
              <a:gd name="adj1" fmla="val -26196"/>
              <a:gd name="adj2" fmla="val -642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arken: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色相环较暗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替代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了小鹿的下半部分和周围白色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27984" y="4725144"/>
            <a:ext cx="3024336" cy="1296144"/>
          </a:xfrm>
          <a:prstGeom prst="wedgeRoundRectCallout">
            <a:avLst>
              <a:gd name="adj1" fmla="val -26196"/>
              <a:gd name="adj2" fmla="val -642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lighten: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的色相环中心显示出来，但是较暗的周围是小鹿图像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56176" y="2996952"/>
            <a:ext cx="1862684" cy="936104"/>
          </a:xfrm>
          <a:prstGeom prst="wedgeRoundRectCallout">
            <a:avLst>
              <a:gd name="adj1" fmla="val -56176"/>
              <a:gd name="adj2" fmla="val -89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个图像选择更暗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亮输出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20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13082</TotalTime>
  <Words>1440</Words>
  <Application>Microsoft Office PowerPoint</Application>
  <PresentationFormat>全屏显示(4:3)</PresentationFormat>
  <Paragraphs>124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躁动的web动画 ——第35讲 铅笔,粉笔,浮雕效果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934</cp:revision>
  <dcterms:created xsi:type="dcterms:W3CDTF">2018-04-16T03:29:14Z</dcterms:created>
  <dcterms:modified xsi:type="dcterms:W3CDTF">2018-12-28T06:40:20Z</dcterms:modified>
</cp:coreProperties>
</file>