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01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3664"/>
            <a:ext cx="5430008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340066" y="2352801"/>
            <a:ext cx="1871894" cy="716159"/>
          </a:xfrm>
          <a:prstGeom prst="wedgeRoundRectCallout">
            <a:avLst>
              <a:gd name="adj1" fmla="val -32119"/>
              <a:gd name="adj2" fmla="val -821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右下方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像素深灰色投影，模拟暗边缘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57706" y="2352801"/>
            <a:ext cx="1986502" cy="716159"/>
          </a:xfrm>
          <a:prstGeom prst="wedgeRoundRectCallout">
            <a:avLst>
              <a:gd name="adj1" fmla="val -32119"/>
              <a:gd name="adj2" fmla="val -821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左上方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像素浅灰色投影，模拟亮边缘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068" y="301433"/>
            <a:ext cx="742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为了增加真实感，我们假想光源位于字母的左上方，这个光源方向要和投影的最终效果一致，才有真实感！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0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514491"/>
            <a:ext cx="1609950" cy="2172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投影样式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我们需要为每个字母设置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层，一层翻折，一层是镂空部分，一层是投影。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层字母需要完全重合，所以绝对定位即可！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047893" y="2829231"/>
            <a:ext cx="3024336" cy="9664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投影是与遮挡物的角度改变，会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，由于光线角度会让其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斜向拉伸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，还会轻微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模糊和放大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219801" y="3216409"/>
            <a:ext cx="532494" cy="96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29107" y="3216408"/>
            <a:ext cx="0" cy="768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56022" y="3235497"/>
            <a:ext cx="373085" cy="385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6802" y="3777929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65493" y="293790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303174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011378" cy="3572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148064" y="476672"/>
            <a:ext cx="1656184" cy="716159"/>
          </a:xfrm>
          <a:prstGeom prst="wedgeRoundRectCallout">
            <a:avLst>
              <a:gd name="adj1" fmla="val -59064"/>
              <a:gd name="adj2" fmla="val 361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原点同样移动到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左边中间位置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289157" y="1192831"/>
            <a:ext cx="994811" cy="358079"/>
          </a:xfrm>
          <a:prstGeom prst="wedgeRoundRectCallout">
            <a:avLst>
              <a:gd name="adj1" fmla="val -59064"/>
              <a:gd name="adj2" fmla="val 361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轻微模糊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04048" y="1921031"/>
            <a:ext cx="2867019" cy="358079"/>
          </a:xfrm>
          <a:prstGeom prst="wedgeRoundRectCallout">
            <a:avLst>
              <a:gd name="adj1" fmla="val -29504"/>
              <a:gd name="adj2" fmla="val -728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适当放大，并垂直方向轻微拉升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411760" y="2308354"/>
            <a:ext cx="1374802" cy="358079"/>
          </a:xfrm>
          <a:prstGeom prst="wedgeRoundRectCallout">
            <a:avLst>
              <a:gd name="adj1" fmla="val -26557"/>
              <a:gd name="adj2" fmla="val -790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添加动画渐变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547664" y="3690967"/>
            <a:ext cx="1374802" cy="358079"/>
          </a:xfrm>
          <a:prstGeom prst="wedgeRoundRectCallout">
            <a:avLst>
              <a:gd name="adj1" fmla="val -26557"/>
              <a:gd name="adj2" fmla="val -790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添加动画渐变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10345" y="3479006"/>
            <a:ext cx="2860721" cy="1102122"/>
          </a:xfrm>
          <a:prstGeom prst="wedgeRoundRectCallout">
            <a:avLst>
              <a:gd name="adj1" fmla="val -25314"/>
              <a:gd name="adj2" fmla="val -639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旋转，使投影看起来变窄，斜向拉申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度，放大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倍，看起来更加真实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07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仅仅为标签添加类，即可实现标签文本的翻折效果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63786"/>
            <a:ext cx="74888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主要思路，就是为标签比如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标签之类的标签设置添加一个类，比如“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”，然后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在文档中一旦发现携带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”的标签，立刻获取文本，并拆解成一个一个的字母，放在独立标签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中。同时为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标签添加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-letter”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类，以便应用之前的样式，同时添加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letter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的自定义属性，方便伪元素的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content:attr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进行捕捉。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4915586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2195736" y="5051000"/>
            <a:ext cx="1374802" cy="358079"/>
          </a:xfrm>
          <a:prstGeom prst="wedgeRoundRectCallout">
            <a:avLst>
              <a:gd name="adj1" fmla="val -26557"/>
              <a:gd name="adj2" fmla="val -790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仅需要添加类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2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26"/>
          <a:stretch/>
        </p:blipFill>
        <p:spPr>
          <a:xfrm>
            <a:off x="755576" y="404664"/>
            <a:ext cx="6858957" cy="311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72000" y="692696"/>
            <a:ext cx="2736304" cy="720080"/>
          </a:xfrm>
          <a:prstGeom prst="wedgeRoundRectCallout">
            <a:avLst>
              <a:gd name="adj1" fmla="val -62246"/>
              <a:gd name="adj2" fmla="val 50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获取所有具有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类的元素，并逐个遍历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72354" y="2204864"/>
            <a:ext cx="2088232" cy="432048"/>
          </a:xfrm>
          <a:prstGeom prst="wedgeRoundRectCallout">
            <a:avLst>
              <a:gd name="adj1" fmla="val -24739"/>
              <a:gd name="adj2" fmla="val 871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文本，并拆解文本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475656" y="3645024"/>
            <a:ext cx="1152128" cy="432048"/>
          </a:xfrm>
          <a:prstGeom prst="wedgeRoundRectCallout">
            <a:avLst>
              <a:gd name="adj1" fmla="val -28477"/>
              <a:gd name="adj2" fmla="val -884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清空原文本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36" y="3842317"/>
            <a:ext cx="2219635" cy="2724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5318123" y="4058341"/>
            <a:ext cx="2088232" cy="648072"/>
          </a:xfrm>
          <a:prstGeom prst="wedgeRoundRectCallout">
            <a:avLst>
              <a:gd name="adj1" fmla="val -59983"/>
              <a:gd name="adj2" fmla="val 199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文本拆解后，变成一个字符数组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0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8" b="7364"/>
          <a:stretch/>
        </p:blipFill>
        <p:spPr>
          <a:xfrm>
            <a:off x="755576" y="1196752"/>
            <a:ext cx="6858957" cy="2007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1941457" y="584404"/>
            <a:ext cx="1656184" cy="432048"/>
          </a:xfrm>
          <a:prstGeom prst="wedgeRoundRectCallout">
            <a:avLst>
              <a:gd name="adj1" fmla="val -29011"/>
              <a:gd name="adj2" fmla="val 819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循环遍历字符数组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004048" y="876027"/>
            <a:ext cx="1656184" cy="432048"/>
          </a:xfrm>
          <a:prstGeom prst="wedgeRoundRectCallout">
            <a:avLst>
              <a:gd name="adj1" fmla="val -29011"/>
              <a:gd name="adj2" fmla="val 819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788024" y="1760544"/>
            <a:ext cx="1656184" cy="432048"/>
          </a:xfrm>
          <a:prstGeom prst="wedgeRoundRectCallout">
            <a:avLst>
              <a:gd name="adj1" fmla="val -61330"/>
              <a:gd name="adj2" fmla="val 122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设置文本为字符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85054" y="2636912"/>
            <a:ext cx="3339274" cy="432048"/>
          </a:xfrm>
          <a:prstGeom prst="wedgeRoundRectCallout">
            <a:avLst>
              <a:gd name="adj1" fmla="val -29011"/>
              <a:gd name="adj2" fmla="val -858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设置自定义属性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letter=“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当前字母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403648" y="2893343"/>
            <a:ext cx="1656184" cy="432048"/>
          </a:xfrm>
          <a:prstGeom prst="wedgeRoundRectCallout">
            <a:avLst>
              <a:gd name="adj1" fmla="val -16892"/>
              <a:gd name="adj2" fmla="val -625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添加到文档末尾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9" y="3645024"/>
            <a:ext cx="4182059" cy="2219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4788024" y="4219065"/>
            <a:ext cx="1368152" cy="432048"/>
          </a:xfrm>
          <a:prstGeom prst="wedgeRoundRectCallout">
            <a:avLst>
              <a:gd name="adj1" fmla="val -66043"/>
              <a:gd name="adj2" fmla="val -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拆解后的效果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76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如果不是鼠标悬浮触发，而改成自动播放的动画，如何实现？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使用此方式，如何将图片显示为一块一块拼图拼接的效果？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实现一个开关控制的霓虹灯，难度系数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.0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该动画使用纯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实现，没有使用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通过渐变背景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技术，模拟拉丝金属效果的按钮，用投影技术实现霓虹灯的效果。用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:check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和兄弟选择器关联按钮和霓虹灯！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8"/>
          <a:stretch/>
        </p:blipFill>
        <p:spPr>
          <a:xfrm>
            <a:off x="899592" y="3645024"/>
            <a:ext cx="2765381" cy="2781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61169"/>
            <a:ext cx="2880320" cy="2749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的多层阴影效果，制作出霓虹灯发光的效果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按钮的金属拉丝效果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使用背景渐变色的多重叠加，模拟金属拉丝的凹凸质感和金属平面的光晕。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&lt;input type=“checkbox”&gt;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复选按钮，以及它特有的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，记录开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关状态，同时使用兄弟选择器，关联控制霓虹灯的状态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58" y="5268331"/>
            <a:ext cx="3248478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2" y="2636912"/>
            <a:ext cx="4731614" cy="2029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引入一个手写字体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我们想要霓虹灯的字体看起来更像手写体，所以引入一个自己想要的字体“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Pacifico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60552" y="4313855"/>
            <a:ext cx="3735584" cy="483297"/>
          </a:xfrm>
          <a:prstGeom prst="wedgeRoundRectCallout">
            <a:avLst>
              <a:gd name="adj1" fmla="val -25487"/>
              <a:gd name="adj2" fmla="val -86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下载字体文件，放入工程目录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644008" y="5268331"/>
            <a:ext cx="2736304" cy="432048"/>
          </a:xfrm>
          <a:prstGeom prst="wedgeRoundRectCallout">
            <a:avLst>
              <a:gd name="adj1" fmla="val -60978"/>
              <a:gd name="adj2" fmla="val 42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中引入该动态字体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644008" y="5941407"/>
            <a:ext cx="1856778" cy="432048"/>
          </a:xfrm>
          <a:prstGeom prst="wedgeRoundRectCallout">
            <a:avLst>
              <a:gd name="adj1" fmla="val -65141"/>
              <a:gd name="adj2" fmla="val 118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制定字体的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3" y="1484784"/>
            <a:ext cx="3458058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霓虹灯的样式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013176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我们需要为每个字母设置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层，一层翻折，一层是镂空部分，一层是投影。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层字母需要完全重合，所以绝对定位即可！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716016" y="859113"/>
            <a:ext cx="3168352" cy="1351561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霓虹灯的文本非常简单，随意用一个可放置文本的标签即可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8680"/>
            <a:ext cx="2819794" cy="3019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4211960" y="2062532"/>
            <a:ext cx="1656184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绝对定位完全重合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096628" y="764704"/>
            <a:ext cx="1152128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17032"/>
            <a:ext cx="3610479" cy="270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3458756" y="4293096"/>
            <a:ext cx="1905331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翻折部分，层次最高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81028" y="5805264"/>
            <a:ext cx="1905331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投影部分在中间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499993" y="5229200"/>
            <a:ext cx="1368152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半透明的阴影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4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伪元素的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要和父元素字母一致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如果伪元素服务的父元素字母是‘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’，那么伪元素的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也必须是‘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无法操作伪元素，所以我们通过伪元素自身的函数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，捕捉父元素的自定义属性实现。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72746"/>
            <a:ext cx="7211431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73" y="3955130"/>
            <a:ext cx="3172268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椭圆 5"/>
          <p:cNvSpPr/>
          <p:nvPr/>
        </p:nvSpPr>
        <p:spPr>
          <a:xfrm>
            <a:off x="4788024" y="2862565"/>
            <a:ext cx="792088" cy="494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99792" y="4581128"/>
            <a:ext cx="792088" cy="494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047236" y="3367668"/>
            <a:ext cx="2165931" cy="2306907"/>
          </a:xfrm>
          <a:custGeom>
            <a:avLst/>
            <a:gdLst>
              <a:gd name="connsiteX0" fmla="*/ 2115779 w 2165931"/>
              <a:gd name="connsiteY0" fmla="*/ 0 h 2306907"/>
              <a:gd name="connsiteX1" fmla="*/ 1959662 w 2165931"/>
              <a:gd name="connsiteY1" fmla="*/ 1159727 h 2306907"/>
              <a:gd name="connsiteX2" fmla="*/ 465398 w 2165931"/>
              <a:gd name="connsiteY2" fmla="*/ 2297152 h 2306907"/>
              <a:gd name="connsiteX3" fmla="*/ 52803 w 2165931"/>
              <a:gd name="connsiteY3" fmla="*/ 1694986 h 230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931" h="2306907">
                <a:moveTo>
                  <a:pt x="2115779" y="0"/>
                </a:moveTo>
                <a:cubicBezTo>
                  <a:pt x="2175252" y="388434"/>
                  <a:pt x="2234725" y="776868"/>
                  <a:pt x="1959662" y="1159727"/>
                </a:cubicBezTo>
                <a:cubicBezTo>
                  <a:pt x="1684599" y="1542586"/>
                  <a:pt x="783208" y="2207942"/>
                  <a:pt x="465398" y="2297152"/>
                </a:cubicBezTo>
                <a:cubicBezTo>
                  <a:pt x="147588" y="2386362"/>
                  <a:pt x="-116324" y="1838093"/>
                  <a:pt x="52803" y="169498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364087" y="4134019"/>
            <a:ext cx="2602919" cy="710450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函数捕捉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letter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属性的内容，作为自己的文本内容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868144" y="2492896"/>
            <a:ext cx="390293" cy="423758"/>
          </a:xfrm>
          <a:custGeom>
            <a:avLst/>
            <a:gdLst>
              <a:gd name="connsiteX0" fmla="*/ 0 w 390293"/>
              <a:gd name="connsiteY0" fmla="*/ 412607 h 423758"/>
              <a:gd name="connsiteX1" fmla="*/ 144966 w 390293"/>
              <a:gd name="connsiteY1" fmla="*/ 12 h 423758"/>
              <a:gd name="connsiteX2" fmla="*/ 390293 w 390293"/>
              <a:gd name="connsiteY2" fmla="*/ 423758 h 4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423758">
                <a:moveTo>
                  <a:pt x="0" y="412607"/>
                </a:moveTo>
                <a:cubicBezTo>
                  <a:pt x="39958" y="205380"/>
                  <a:pt x="79917" y="-1846"/>
                  <a:pt x="144966" y="12"/>
                </a:cubicBezTo>
                <a:cubicBezTo>
                  <a:pt x="210015" y="1870"/>
                  <a:pt x="300154" y="212814"/>
                  <a:pt x="390293" y="423758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72997" y="3246185"/>
            <a:ext cx="390293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56176" y="3236214"/>
            <a:ext cx="390293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翻折样式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我们需要为每个字母设置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层，一层翻折，一层是镂空部分，一层是投影。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层字母需要完全重合，所以绝对定位即可！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92" y="2624028"/>
            <a:ext cx="1495634" cy="2029108"/>
          </a:xfrm>
          <a:prstGeom prst="rect">
            <a:avLst/>
          </a:prstGeom>
          <a:scene3d>
            <a:camera prst="isometricOffAxis2Top">
              <a:rot lat="17256049" lon="972043" rev="20202401"/>
            </a:camera>
            <a:lightRig rig="threePt" dir="t"/>
          </a:scene3d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25" y="2060848"/>
            <a:ext cx="1495634" cy="2029108"/>
          </a:xfrm>
          <a:prstGeom prst="rect">
            <a:avLst/>
          </a:prstGeom>
          <a:scene3d>
            <a:camera prst="orthographicFront">
              <a:rot lat="17850089" lon="3597419" rev="19945892"/>
            </a:camera>
            <a:lightRig rig="threePt" dir="t"/>
          </a:scene3d>
        </p:spPr>
      </p:pic>
      <p:sp>
        <p:nvSpPr>
          <p:cNvPr id="2" name="下弧形箭头 1"/>
          <p:cNvSpPr/>
          <p:nvPr/>
        </p:nvSpPr>
        <p:spPr>
          <a:xfrm rot="15746910">
            <a:off x="3873881" y="2784734"/>
            <a:ext cx="1645850" cy="581337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5309125" y="2686854"/>
            <a:ext cx="2592288" cy="432048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以左边缘为轴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，进行旋转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219801" y="2996719"/>
            <a:ext cx="532494" cy="96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229107" y="2996718"/>
            <a:ext cx="0" cy="768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6022" y="3015807"/>
            <a:ext cx="373085" cy="385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06802" y="3558239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65493" y="271821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281205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pic>
        <p:nvPicPr>
          <p:cNvPr id="31" name="图片 3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37112"/>
            <a:ext cx="4153480" cy="146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圆角矩形标注 31"/>
          <p:cNvSpPr/>
          <p:nvPr/>
        </p:nvSpPr>
        <p:spPr>
          <a:xfrm>
            <a:off x="5096653" y="4653136"/>
            <a:ext cx="2804760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移动局部坐标原点到左边，中间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713761" y="5204321"/>
            <a:ext cx="1891508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度，微微跷起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4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4039164" cy="144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860032" y="912640"/>
            <a:ext cx="2232248" cy="7161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父元素需要设置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属性，否则没有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09682"/>
            <a:ext cx="3848637" cy="10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692479" y="2287365"/>
            <a:ext cx="2232248" cy="7161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鼠标悬浮是，增大旋转角度，翻折更多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9" y="3645024"/>
            <a:ext cx="4239217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806329" y="3671172"/>
            <a:ext cx="1474212" cy="7161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添加翻折动画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9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853</Words>
  <Application>Microsoft Office PowerPoint</Application>
  <PresentationFormat>全屏显示(4:3)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躁动的web动画 ——第6讲  霓虹灯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124</cp:revision>
  <dcterms:created xsi:type="dcterms:W3CDTF">2018-04-16T03:29:14Z</dcterms:created>
  <dcterms:modified xsi:type="dcterms:W3CDTF">2018-05-22T10:38:11Z</dcterms:modified>
</cp:coreProperties>
</file>