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396" r:id="rId5"/>
    <p:sldId id="397" r:id="rId6"/>
    <p:sldId id="398" r:id="rId7"/>
    <p:sldId id="400" r:id="rId8"/>
    <p:sldId id="399" r:id="rId9"/>
    <p:sldId id="401" r:id="rId10"/>
    <p:sldId id="402" r:id="rId11"/>
    <p:sldId id="403" r:id="rId12"/>
    <p:sldId id="404" r:id="rId13"/>
    <p:sldId id="34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>
      <p:cViewPr varScale="1">
        <p:scale>
          <a:sx n="68" d="100"/>
          <a:sy n="68" d="100"/>
        </p:scale>
        <p:origin x="-6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火焰效果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粒子叠加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000" y="836712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我们使用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mix_blend:screen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对“粒子”进行叠加，这样，粒子越密集的地方，火焰就越明亮，边缘呈现橘红色，中心呈现黄白色，如下：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22335"/>
            <a:ext cx="4782217" cy="102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1331640" y="3830646"/>
            <a:ext cx="4680520" cy="492851"/>
          </a:xfrm>
          <a:prstGeom prst="wedgeRoundRectCallout">
            <a:avLst>
              <a:gd name="adj1" fmla="val -30901"/>
              <a:gd name="adj2" fmla="val -7165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很多“粒子”，没动画，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screen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叠加的效果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09120"/>
            <a:ext cx="4896533" cy="1343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1331640" y="6021288"/>
            <a:ext cx="4680520" cy="492851"/>
          </a:xfrm>
          <a:prstGeom prst="wedgeRoundRectCallout">
            <a:avLst>
              <a:gd name="adj1" fmla="val -30901"/>
              <a:gd name="adj2" fmla="val -7165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很多“粒子”，有动画，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screen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叠加的效果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97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但是现在的火焰感觉在文本的上方，遮挡住了文本，我们希望两者进行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hard-light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的叠加，感觉文本在燃烧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36" y="1628800"/>
            <a:ext cx="3677163" cy="3077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115616" y="4365104"/>
            <a:ext cx="3312368" cy="3407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772816"/>
            <a:ext cx="3905795" cy="790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4360732" y="2168158"/>
            <a:ext cx="3024336" cy="32473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4768216" y="2648741"/>
            <a:ext cx="1820008" cy="492851"/>
          </a:xfrm>
          <a:prstGeom prst="wedgeRoundRectCallout">
            <a:avLst>
              <a:gd name="adj1" fmla="val -22596"/>
              <a:gd name="adj2" fmla="val -773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粒子之间叠加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644008" y="4117061"/>
            <a:ext cx="1964024" cy="492851"/>
          </a:xfrm>
          <a:prstGeom prst="wedgeRoundRectCallout">
            <a:avLst>
              <a:gd name="adj1" fmla="val -54080"/>
              <a:gd name="adj2" fmla="val 196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粒子和文本叠加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36" y="5013176"/>
            <a:ext cx="4182059" cy="1267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5151776" y="5400251"/>
            <a:ext cx="2588575" cy="492851"/>
          </a:xfrm>
          <a:prstGeom prst="wedgeRoundRectCallout">
            <a:avLst>
              <a:gd name="adj1" fmla="val -54080"/>
              <a:gd name="adj2" fmla="val 196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感觉文本被烧得发亮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79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点击动画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000" y="83671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要用鼠标点击启动燃烧动画，非常简单，只需要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代码在点击时添加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，然后用相应的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选择器，选择器生效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不生效，激发粒子样式，设置粒子尺寸为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即可！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341075"/>
            <a:ext cx="4991797" cy="1009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09120"/>
            <a:ext cx="4239217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175699"/>
            <a:ext cx="2810267" cy="1743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1115616" y="3683601"/>
            <a:ext cx="3744416" cy="32473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1600" y="4874308"/>
            <a:ext cx="1656184" cy="6429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36096" y="5234349"/>
            <a:ext cx="1656184" cy="6429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8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28498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如何让火焰燃烧过程中随机的改变？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火焰效果（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文本制作火焰燃烧效果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2123013"/>
            <a:ext cx="5001323" cy="14098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火焰在美术软件中用粒子特效实现，在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中，我们也可以用元素来模拟粒子，设置粒子为特定样式，并进行叠加，文本和火焰之间进行叠加就可实现最终效果！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粒子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中没有粒子这个概念，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中有，但对于火焰效果，即使不用复杂的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也是可以搞定的：用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标签充当火焰粒子，用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mix-blend-mode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属性设置粒子之间以及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粒子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和文本之间的叠加效果，配合滤镜提升火焰的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真实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789040"/>
            <a:ext cx="4382112" cy="2038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157954" y="5306752"/>
            <a:ext cx="2628292" cy="492851"/>
          </a:xfrm>
          <a:prstGeom prst="wedgeRoundRectCallout">
            <a:avLst>
              <a:gd name="adj1" fmla="val -33301"/>
              <a:gd name="adj2" fmla="val -659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复制更多的“粒子”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对单行文本，在单行文本的若干个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随机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位置燃烧火焰，假如是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个随机位置，每团火焰需要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个粒子（数目也可随机），那么就是用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产生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 = 400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个“粒子”（其实就是标签元素），然后设置粒子的位置为几个随机位置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并具有随机的动画延时，最后让它们循环播放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设置好的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动画，就可呈现火焰效果！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717032"/>
            <a:ext cx="6087325" cy="2429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2483768" y="5589405"/>
            <a:ext cx="1726868" cy="492851"/>
          </a:xfrm>
          <a:prstGeom prst="wedgeRoundRectCallout">
            <a:avLst>
              <a:gd name="adj1" fmla="val -17008"/>
              <a:gd name="adj2" fmla="val -659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设置粒子位置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862237" y="3573016"/>
            <a:ext cx="2205282" cy="492851"/>
          </a:xfrm>
          <a:prstGeom prst="wedgeRoundRectCallout">
            <a:avLst>
              <a:gd name="adj1" fmla="val -20198"/>
              <a:gd name="adj2" fmla="val 682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30-50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个粒子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355976" y="4438788"/>
            <a:ext cx="3744416" cy="492851"/>
          </a:xfrm>
          <a:prstGeom prst="wedgeRoundRectCallout">
            <a:avLst>
              <a:gd name="adj1" fmla="val -53702"/>
              <a:gd name="adj2" fmla="val -2883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在当行文本的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0-90%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之间放置火焰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58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22" y="332656"/>
            <a:ext cx="3781953" cy="2715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602297" y="332656"/>
            <a:ext cx="2448272" cy="739831"/>
          </a:xfrm>
          <a:prstGeom prst="wedgeRoundRectCallout">
            <a:avLst>
              <a:gd name="adj1" fmla="val -54134"/>
              <a:gd name="adj2" fmla="val -250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克隆“粒子”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并添加到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文档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22" y="3128548"/>
            <a:ext cx="5630061" cy="308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5220072" y="1340768"/>
            <a:ext cx="2952328" cy="2494180"/>
          </a:xfrm>
          <a:prstGeom prst="wedgeRoundRectCallout">
            <a:avLst>
              <a:gd name="adj1" fmla="val -28277"/>
              <a:gd name="adj2" fmla="val 6815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在指定随即位置基础上，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的粒子做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的随机偏差，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的随机偏差，这样绝大多数粒子将集中在一起，旁边散落少量火星的效果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276929" y="4918238"/>
            <a:ext cx="2375191" cy="492851"/>
          </a:xfrm>
          <a:prstGeom prst="wedgeRoundRectCallout">
            <a:avLst>
              <a:gd name="adj1" fmla="val -33301"/>
              <a:gd name="adj2" fmla="val -659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内的随机动画延迟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46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68" y="188640"/>
            <a:ext cx="7392432" cy="309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84000" y="3573016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使用手动添加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标签来生成粒子，分成几组粒子，每组粒子就是一团火焰，也是可以的，只不过有些繁琐，而且随机性不如使用代码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但那样的话，该动画将变成纯粹的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动画，技术上更加简单！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359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粒子样式和动画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000" y="836712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每个粒子其实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个圆球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具有渐变的背景色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03" y="4654877"/>
            <a:ext cx="476316" cy="571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6" y="1556792"/>
            <a:ext cx="7335274" cy="274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1691680" y="4447816"/>
            <a:ext cx="2628292" cy="492851"/>
          </a:xfrm>
          <a:prstGeom prst="wedgeRoundRectCallout">
            <a:avLst>
              <a:gd name="adj1" fmla="val -54175"/>
              <a:gd name="adj2" fmla="val -2027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单独一个“粒子”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03" y="5354188"/>
            <a:ext cx="5163271" cy="1095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圆角矩形标注 8"/>
          <p:cNvSpPr/>
          <p:nvPr/>
        </p:nvSpPr>
        <p:spPr>
          <a:xfrm>
            <a:off x="3550443" y="5080981"/>
            <a:ext cx="4248472" cy="492851"/>
          </a:xfrm>
          <a:prstGeom prst="wedgeRoundRectCallout">
            <a:avLst>
              <a:gd name="adj1" fmla="val -25272"/>
              <a:gd name="adj2" fmla="val 767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很多“粒子”，没动画，不叠加的情形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898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15135"/>
            <a:ext cx="5325218" cy="4782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644008" y="3399311"/>
            <a:ext cx="1457070" cy="492851"/>
          </a:xfrm>
          <a:prstGeom prst="wedgeRoundRectCallout">
            <a:avLst>
              <a:gd name="adj1" fmla="val 20758"/>
              <a:gd name="adj2" fmla="val -716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正常大小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499992" y="5199511"/>
            <a:ext cx="1457070" cy="492851"/>
          </a:xfrm>
          <a:prstGeom prst="wedgeRoundRectCallout">
            <a:avLst>
              <a:gd name="adj1" fmla="val 20758"/>
              <a:gd name="adj2" fmla="val 8819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缩小为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907704" y="3645736"/>
            <a:ext cx="1152128" cy="492851"/>
          </a:xfrm>
          <a:prstGeom prst="wedgeRoundRectCallout">
            <a:avLst>
              <a:gd name="adj1" fmla="val -24619"/>
              <a:gd name="adj2" fmla="val -716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底部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914129" y="5428105"/>
            <a:ext cx="1152128" cy="492851"/>
          </a:xfrm>
          <a:prstGeom prst="wedgeRoundRectCallout">
            <a:avLst>
              <a:gd name="adj1" fmla="val -60029"/>
              <a:gd name="adj2" fmla="val -31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顶部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059832" y="4220547"/>
            <a:ext cx="1514831" cy="492851"/>
          </a:xfrm>
          <a:prstGeom prst="wedgeRoundRectCallout">
            <a:avLst>
              <a:gd name="adj1" fmla="val -60029"/>
              <a:gd name="adj2" fmla="val -31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变成不透明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000" y="116632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每个粒子的动画很简单，也都一样，仅仅是位置，透明度和大小的变化！唯一不一样的地方是动画的延迟时间，通过代码进行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内的随机设置！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221717" y="2636912"/>
            <a:ext cx="1734659" cy="1687298"/>
          </a:xfrm>
          <a:prstGeom prst="wedgeRoundRectCallout">
            <a:avLst>
              <a:gd name="adj1" fmla="val -56789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粒子的大小变化，最终形成上小下大的火焰效果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62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13419</TotalTime>
  <Words>632</Words>
  <Application>Microsoft Office PowerPoint</Application>
  <PresentationFormat>全屏显示(4:3)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躁动的web动画 ——第36讲 火焰效果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956</cp:revision>
  <dcterms:created xsi:type="dcterms:W3CDTF">2018-04-16T03:29:14Z</dcterms:created>
  <dcterms:modified xsi:type="dcterms:W3CDTF">2019-01-03T08:16:25Z</dcterms:modified>
</cp:coreProperties>
</file>