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396" r:id="rId5"/>
    <p:sldId id="402" r:id="rId6"/>
    <p:sldId id="403" r:id="rId7"/>
    <p:sldId id="407" r:id="rId8"/>
    <p:sldId id="404" r:id="rId9"/>
    <p:sldId id="405" r:id="rId10"/>
    <p:sldId id="406" r:id="rId11"/>
    <p:sldId id="401" r:id="rId12"/>
    <p:sldId id="409" r:id="rId13"/>
    <p:sldId id="410" r:id="rId14"/>
    <p:sldId id="34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70" d="100"/>
          <a:sy n="70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让图中的水面动起来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08" y="3019730"/>
            <a:ext cx="5029902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97523" y="47667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接下来是让水波动起来。水波可以纵向运动（改变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方向频率），可以横向运动（改变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频率），当然还可以斜向运动（改变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频率）。我们同时改变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方向的频率，实现斜向运动的感觉。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3590" y="4365104"/>
            <a:ext cx="3560617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620233" y="4949274"/>
            <a:ext cx="1885954" cy="518723"/>
          </a:xfrm>
          <a:prstGeom prst="wedgeRoundRectCallout">
            <a:avLst>
              <a:gd name="adj1" fmla="val -29816"/>
              <a:gd name="adj2" fmla="val -790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改变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6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掩盖毛边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feDisplacementMap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移动像素造成边缘的不平整，这个可以有几个方式解决，比如缩小盛放动态图的容器，或者加一个元素遮挡，我们采取遮挡的办法，也让图片有种相框的感觉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356992"/>
            <a:ext cx="5515745" cy="1190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圆角矩形标注 10"/>
          <p:cNvSpPr/>
          <p:nvPr/>
        </p:nvSpPr>
        <p:spPr>
          <a:xfrm>
            <a:off x="5148064" y="4603947"/>
            <a:ext cx="2088232" cy="518723"/>
          </a:xfrm>
          <a:prstGeom prst="wedgeRoundRectCallout">
            <a:avLst>
              <a:gd name="adj1" fmla="val -27989"/>
              <a:gd name="adj2" fmla="val -790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不平整边缘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656"/>
            <a:ext cx="3667637" cy="5410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860032" y="4566461"/>
            <a:ext cx="2520280" cy="518723"/>
          </a:xfrm>
          <a:prstGeom prst="wedgeRoundRectCallout">
            <a:avLst>
              <a:gd name="adj1" fmla="val -60209"/>
              <a:gd name="adj2" fmla="val 209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个像素覆盖毛边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700808"/>
            <a:ext cx="1617794" cy="64807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760" y="2714097"/>
            <a:ext cx="2448272" cy="64807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599892" y="1695269"/>
            <a:ext cx="2124236" cy="518723"/>
          </a:xfrm>
          <a:prstGeom prst="wedgeRoundRectCallout">
            <a:avLst>
              <a:gd name="adj1" fmla="val -60209"/>
              <a:gd name="adj2" fmla="val 209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图片外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个像素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58054" y="2719072"/>
            <a:ext cx="2124236" cy="518723"/>
          </a:xfrm>
          <a:prstGeom prst="wedgeRoundRectCallout">
            <a:avLst>
              <a:gd name="adj1" fmla="val -60209"/>
              <a:gd name="adj2" fmla="val 209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图片内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个像素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35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20688"/>
            <a:ext cx="4350454" cy="2990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3059832" y="3752294"/>
            <a:ext cx="2124236" cy="518723"/>
          </a:xfrm>
          <a:prstGeom prst="wedgeRoundRectCallout">
            <a:avLst>
              <a:gd name="adj1" fmla="val -28728"/>
              <a:gd name="adj2" fmla="val -790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大功告成！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45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使用这种方式，能否让静态图片的其他元素有动起来呢？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水波文字（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本期我们的目标是利用之前学习的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，为静态图片中的水添加动态效果，看起来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水面在真实的波动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使用纯代码方式，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不是使用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Gif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2955116"/>
            <a:ext cx="4824536" cy="3331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96752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我们知道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feTurbulence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feDisplacementMap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滤镜可实现水面波动效果，想要静态图片中的水面波动，也是类似的方式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但必须仔细调整波动频率，方向和幅度，让水面动效和图片本身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和谐统一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，不生硬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水面是图片的一部分，而不是全部，所以要让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水面部分单独放在一个元素中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单独运用波动滤镜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，而不要影响其他部分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波动滤镜的可能会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影响图片的边缘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，出现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毛边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，我们需要用元素去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遮盖掩饰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解图片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我们需要将图片拆成两部分，水面部分和其他部分。我们选择的图片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相对规则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下半部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分是水面，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上半部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分是山和天空。所以我们仅仅需要通过一个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包裹一个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图片，显示原图像。然后通过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的微元素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before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，显示水面部分即可。如果图片的水面区域不规则，我们可以使用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clip-path(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路径剪裁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，或蒙版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，制造一个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不规则区域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，单独应用滤镜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4824536" cy="3331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4"/>
          <p:cNvSpPr/>
          <p:nvPr/>
        </p:nvSpPr>
        <p:spPr>
          <a:xfrm>
            <a:off x="1187624" y="476672"/>
            <a:ext cx="4536504" cy="1728192"/>
          </a:xfrm>
          <a:prstGeom prst="rect">
            <a:avLst/>
          </a:prstGeom>
          <a:solidFill>
            <a:srgbClr val="D8D8DA">
              <a:alpha val="85098"/>
            </a:srgbClr>
          </a:solidFill>
          <a:ln w="285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2204864"/>
            <a:ext cx="4558726" cy="1368152"/>
          </a:xfrm>
          <a:prstGeom prst="rect">
            <a:avLst/>
          </a:prstGeom>
          <a:solidFill>
            <a:srgbClr val="E5897F">
              <a:alpha val="49020"/>
            </a:srgbClr>
          </a:solidFill>
          <a:ln w="38100">
            <a:solidFill>
              <a:srgbClr val="D13E2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926805" y="476672"/>
            <a:ext cx="1496056" cy="459494"/>
          </a:xfrm>
          <a:prstGeom prst="wedgeRoundRectCallout">
            <a:avLst>
              <a:gd name="adj1" fmla="val -56394"/>
              <a:gd name="adj2" fmla="val 17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保持静态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914534" y="2429446"/>
            <a:ext cx="1897826" cy="459494"/>
          </a:xfrm>
          <a:prstGeom prst="wedgeRoundRectCallout">
            <a:avLst>
              <a:gd name="adj1" fmla="val -56394"/>
              <a:gd name="adj2" fmla="val 17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制作动态水波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26804" y="1340768"/>
            <a:ext cx="1885555" cy="459494"/>
          </a:xfrm>
          <a:prstGeom prst="wedgeRoundRectCallout">
            <a:avLst>
              <a:gd name="adj1" fmla="val -56394"/>
              <a:gd name="adj2" fmla="val 17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iv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953314" y="3113522"/>
            <a:ext cx="1885555" cy="459494"/>
          </a:xfrm>
          <a:prstGeom prst="wedgeRoundRectCallout">
            <a:avLst>
              <a:gd name="adj1" fmla="val -56394"/>
              <a:gd name="adj2" fmla="val 17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div::before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62" y="3915417"/>
            <a:ext cx="6354062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1979712" y="5068348"/>
            <a:ext cx="1740028" cy="459494"/>
          </a:xfrm>
          <a:prstGeom prst="wedgeRoundRectCallout">
            <a:avLst>
              <a:gd name="adj1" fmla="val -23553"/>
              <a:gd name="adj2" fmla="val -1097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19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4"/>
          <a:stretch/>
        </p:blipFill>
        <p:spPr>
          <a:xfrm>
            <a:off x="827584" y="398591"/>
            <a:ext cx="6954220" cy="3804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491880" y="2661094"/>
            <a:ext cx="2448272" cy="702244"/>
          </a:xfrm>
          <a:prstGeom prst="wedgeRoundRectCallout">
            <a:avLst>
              <a:gd name="adj1" fmla="val -60209"/>
              <a:gd name="adj2" fmla="val 209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仅仅显示水面部分，其他部分隐藏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2881641"/>
            <a:ext cx="1728192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8892" y="3204612"/>
            <a:ext cx="221495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36096" y="3551324"/>
            <a:ext cx="1728192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6156176" y="2897498"/>
            <a:ext cx="1152128" cy="459494"/>
          </a:xfrm>
          <a:prstGeom prst="wedgeRoundRectCallout">
            <a:avLst>
              <a:gd name="adj1" fmla="val -23553"/>
              <a:gd name="adj2" fmla="val 922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底对齐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69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制作水波滤镜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我们还是使用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feTurbulence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feDisplacementMap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的黄金组合，前者生成柏林噪声图，后者根据噪声图移动图像像素。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09527"/>
            <a:ext cx="5887272" cy="3791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3923928" y="3645024"/>
            <a:ext cx="1368152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7523" y="2172920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这里我们需要仔细调整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baseFrequency,numOctaves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，还有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的数值，让噪声的频率，粒度，和位移程度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最大程度地接近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图片中水面的波浪，否则生成的动态波浪会有生硬感。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另外，我们需要设置两个频率，因为波浪的横向和纵向是不相同的，需要分别设置两个值。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49" y="476672"/>
            <a:ext cx="2953162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283968" y="966061"/>
            <a:ext cx="3269914" cy="518723"/>
          </a:xfrm>
          <a:prstGeom prst="wedgeRoundRectCallout">
            <a:avLst>
              <a:gd name="adj1" fmla="val -54783"/>
              <a:gd name="adj2" fmla="val 209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滤镜应用于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69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0" y="456433"/>
            <a:ext cx="4500000" cy="1433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0" y="3573016"/>
            <a:ext cx="4500000" cy="1309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0" y="1987770"/>
            <a:ext cx="4500000" cy="13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圆角矩形标注 4"/>
          <p:cNvSpPr/>
          <p:nvPr/>
        </p:nvSpPr>
        <p:spPr>
          <a:xfrm>
            <a:off x="5940152" y="822045"/>
            <a:ext cx="1440160" cy="518723"/>
          </a:xfrm>
          <a:prstGeom prst="wedgeRoundRectCallout">
            <a:avLst>
              <a:gd name="adj1" fmla="val -60209"/>
              <a:gd name="adj2" fmla="val 209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原始图片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969001" y="2348880"/>
            <a:ext cx="1440160" cy="518723"/>
          </a:xfrm>
          <a:prstGeom prst="wedgeRoundRectCallout">
            <a:avLst>
              <a:gd name="adj1" fmla="val -60209"/>
              <a:gd name="adj2" fmla="val 209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噪声纹理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940152" y="3900831"/>
            <a:ext cx="1742502" cy="518723"/>
          </a:xfrm>
          <a:prstGeom prst="wedgeRoundRectCallout">
            <a:avLst>
              <a:gd name="adj1" fmla="val -60209"/>
              <a:gd name="adj2" fmla="val 209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使用滤镜后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69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7779</TotalTime>
  <Words>571</Words>
  <Application>Microsoft Office PowerPoint</Application>
  <PresentationFormat>全屏显示(4:3)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躁动的web动画 ——第16讲 让图中的水面动起来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533</cp:revision>
  <dcterms:created xsi:type="dcterms:W3CDTF">2018-04-16T03:29:14Z</dcterms:created>
  <dcterms:modified xsi:type="dcterms:W3CDTF">2018-08-02T07:41:25Z</dcterms:modified>
</cp:coreProperties>
</file>