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412" r:id="rId5"/>
    <p:sldId id="442" r:id="rId6"/>
    <p:sldId id="449" r:id="rId7"/>
    <p:sldId id="450" r:id="rId8"/>
    <p:sldId id="451" r:id="rId9"/>
    <p:sldId id="453" r:id="rId10"/>
    <p:sldId id="452" r:id="rId11"/>
    <p:sldId id="34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110" d="100"/>
          <a:sy n="110" d="100"/>
        </p:scale>
        <p:origin x="1866" y="102"/>
      </p:cViewPr>
      <p:guideLst>
        <p:guide orient="horz" pos="2114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2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三角形网络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3474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动画流程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整个动画的流程其实也非常简单，修改顶点，绘制三角形，最后绘制文本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789072"/>
            <a:ext cx="4320480" cy="209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4" y="4005064"/>
            <a:ext cx="4320480" cy="2479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5209808" y="4890734"/>
            <a:ext cx="1450423" cy="325330"/>
          </a:xfrm>
          <a:prstGeom prst="wedgeRoundRectCallout">
            <a:avLst>
              <a:gd name="adj1" fmla="val -55678"/>
              <a:gd name="adj2" fmla="val 9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大功告成！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79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尝试改变三角面的形态，做出更多酷炫效果！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三角形网络（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2474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本期我们的目标是在制作三角形网络背景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，每个三角面的顶点位置和颜色都会在一定范围内随机变化，呈现立体起伏的动态效果！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41074"/>
            <a:ext cx="5411187" cy="3105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三角形网络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本案例的三角网格制作和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讲完全相同，请参考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变化的三角面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面的随机变化，其实就是顶点的随机变化，只要制作顶点的动画，三角面也会随之变换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710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三角形网格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727" y="476672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中的三角网格的制作方式与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讲完全相同，请参考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讲教程和源代码进行学习，本讲不再赘述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710"/>
            <a:ext cx="777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三角面动画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476672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每个三角面形状大小位置，会在一定范围进行随机变换，这让整个背景看起来像是动态立体的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如何实现呢？首先必须明白这种随机三角面是如何制作的，是在规则网格基础上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进行随机偏移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要实现变换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顶点设置另一个随机坐标作为移动目标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顶点变了，三角面也就变了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顶点动画的代码，当然是由顶点对象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43832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87624" y="5103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79712" y="46713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907704" y="519842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43808" y="452728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987824" y="5103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87624" y="596744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79712" y="63994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9792" y="596744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6" idx="6"/>
            <a:endCxn id="8" idx="2"/>
          </p:cNvCxnSpPr>
          <p:nvPr/>
        </p:nvCxnSpPr>
        <p:spPr>
          <a:xfrm>
            <a:off x="1547664" y="4455276"/>
            <a:ext cx="432048" cy="2880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0" idx="2"/>
          </p:cNvCxnSpPr>
          <p:nvPr/>
        </p:nvCxnSpPr>
        <p:spPr>
          <a:xfrm flipV="1">
            <a:off x="2123728" y="4599292"/>
            <a:ext cx="720080" cy="144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4"/>
            <a:endCxn id="7" idx="0"/>
          </p:cNvCxnSpPr>
          <p:nvPr/>
        </p:nvCxnSpPr>
        <p:spPr>
          <a:xfrm flipH="1">
            <a:off x="1259632" y="4527284"/>
            <a:ext cx="216024" cy="576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4"/>
            <a:endCxn id="9" idx="0"/>
          </p:cNvCxnSpPr>
          <p:nvPr/>
        </p:nvCxnSpPr>
        <p:spPr>
          <a:xfrm flipH="1">
            <a:off x="1979712" y="4815316"/>
            <a:ext cx="72008" cy="3831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0"/>
            <a:endCxn id="10" idx="4"/>
          </p:cNvCxnSpPr>
          <p:nvPr/>
        </p:nvCxnSpPr>
        <p:spPr>
          <a:xfrm flipH="1" flipV="1">
            <a:off x="2915816" y="4671300"/>
            <a:ext cx="144016" cy="4320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6"/>
            <a:endCxn id="9" idx="2"/>
          </p:cNvCxnSpPr>
          <p:nvPr/>
        </p:nvCxnSpPr>
        <p:spPr>
          <a:xfrm>
            <a:off x="1331640" y="5175356"/>
            <a:ext cx="576064" cy="950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6"/>
            <a:endCxn id="11" idx="2"/>
          </p:cNvCxnSpPr>
          <p:nvPr/>
        </p:nvCxnSpPr>
        <p:spPr>
          <a:xfrm flipV="1">
            <a:off x="2051720" y="5175356"/>
            <a:ext cx="936104" cy="950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  <a:endCxn id="12" idx="0"/>
          </p:cNvCxnSpPr>
          <p:nvPr/>
        </p:nvCxnSpPr>
        <p:spPr>
          <a:xfrm>
            <a:off x="1259632" y="5247364"/>
            <a:ext cx="0" cy="720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6"/>
            <a:endCxn id="13" idx="2"/>
          </p:cNvCxnSpPr>
          <p:nvPr/>
        </p:nvCxnSpPr>
        <p:spPr>
          <a:xfrm>
            <a:off x="1331640" y="6039452"/>
            <a:ext cx="648072" cy="4320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4"/>
            <a:endCxn id="13" idx="0"/>
          </p:cNvCxnSpPr>
          <p:nvPr/>
        </p:nvCxnSpPr>
        <p:spPr>
          <a:xfrm>
            <a:off x="1979712" y="5342438"/>
            <a:ext cx="72008" cy="10570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6"/>
            <a:endCxn id="14" idx="2"/>
          </p:cNvCxnSpPr>
          <p:nvPr/>
        </p:nvCxnSpPr>
        <p:spPr>
          <a:xfrm flipV="1">
            <a:off x="2123728" y="6039452"/>
            <a:ext cx="576064" cy="4320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4"/>
            <a:endCxn id="14" idx="0"/>
          </p:cNvCxnSpPr>
          <p:nvPr/>
        </p:nvCxnSpPr>
        <p:spPr>
          <a:xfrm flipH="1">
            <a:off x="2771800" y="5247364"/>
            <a:ext cx="288032" cy="720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5"/>
            <a:endCxn id="9" idx="1"/>
          </p:cNvCxnSpPr>
          <p:nvPr/>
        </p:nvCxnSpPr>
        <p:spPr>
          <a:xfrm>
            <a:off x="1526573" y="4506193"/>
            <a:ext cx="402222" cy="7133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5"/>
            <a:endCxn id="11" idx="1"/>
          </p:cNvCxnSpPr>
          <p:nvPr/>
        </p:nvCxnSpPr>
        <p:spPr>
          <a:xfrm>
            <a:off x="2102637" y="4794225"/>
            <a:ext cx="906278" cy="3302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5"/>
            <a:endCxn id="13" idx="1"/>
          </p:cNvCxnSpPr>
          <p:nvPr/>
        </p:nvCxnSpPr>
        <p:spPr>
          <a:xfrm>
            <a:off x="1310549" y="5226273"/>
            <a:ext cx="690254" cy="11943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5"/>
            <a:endCxn id="14" idx="1"/>
          </p:cNvCxnSpPr>
          <p:nvPr/>
        </p:nvCxnSpPr>
        <p:spPr>
          <a:xfrm>
            <a:off x="2030629" y="5321347"/>
            <a:ext cx="690254" cy="6671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680732" y="4816392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045148" y="5577952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639793" y="4311260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89288" y="5326579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54488" y="4293096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791921" y="5397329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518335" y="6088451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742532" y="5988890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573357" y="6672054"/>
            <a:ext cx="144016" cy="144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33" idx="6"/>
            <a:endCxn id="35" idx="2"/>
          </p:cNvCxnSpPr>
          <p:nvPr/>
        </p:nvCxnSpPr>
        <p:spPr>
          <a:xfrm flipV="1">
            <a:off x="3824748" y="4383268"/>
            <a:ext cx="815045" cy="50513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5" idx="6"/>
            <a:endCxn id="37" idx="2"/>
          </p:cNvCxnSpPr>
          <p:nvPr/>
        </p:nvCxnSpPr>
        <p:spPr>
          <a:xfrm flipV="1">
            <a:off x="4783809" y="4365104"/>
            <a:ext cx="1170679" cy="1816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4"/>
            <a:endCxn id="34" idx="0"/>
          </p:cNvCxnSpPr>
          <p:nvPr/>
        </p:nvCxnSpPr>
        <p:spPr>
          <a:xfrm>
            <a:off x="3752740" y="4960408"/>
            <a:ext cx="364416" cy="61754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5" idx="4"/>
            <a:endCxn id="36" idx="0"/>
          </p:cNvCxnSpPr>
          <p:nvPr/>
        </p:nvCxnSpPr>
        <p:spPr>
          <a:xfrm>
            <a:off x="4711801" y="4455276"/>
            <a:ext cx="349495" cy="87130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8" idx="0"/>
            <a:endCxn id="37" idx="4"/>
          </p:cNvCxnSpPr>
          <p:nvPr/>
        </p:nvCxnSpPr>
        <p:spPr>
          <a:xfrm flipV="1">
            <a:off x="5863929" y="4437112"/>
            <a:ext cx="162567" cy="96021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4" idx="6"/>
            <a:endCxn id="36" idx="2"/>
          </p:cNvCxnSpPr>
          <p:nvPr/>
        </p:nvCxnSpPr>
        <p:spPr>
          <a:xfrm flipV="1">
            <a:off x="4189164" y="5398587"/>
            <a:ext cx="800124" cy="25137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6" idx="6"/>
            <a:endCxn id="38" idx="2"/>
          </p:cNvCxnSpPr>
          <p:nvPr/>
        </p:nvCxnSpPr>
        <p:spPr>
          <a:xfrm>
            <a:off x="5133304" y="5398587"/>
            <a:ext cx="658617" cy="7075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4" idx="4"/>
            <a:endCxn id="39" idx="0"/>
          </p:cNvCxnSpPr>
          <p:nvPr/>
        </p:nvCxnSpPr>
        <p:spPr>
          <a:xfrm flipH="1">
            <a:off x="3590343" y="5721968"/>
            <a:ext cx="526813" cy="36648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9" idx="6"/>
            <a:endCxn id="40" idx="2"/>
          </p:cNvCxnSpPr>
          <p:nvPr/>
        </p:nvCxnSpPr>
        <p:spPr>
          <a:xfrm flipV="1">
            <a:off x="3662351" y="6060898"/>
            <a:ext cx="1080181" cy="9956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" idx="4"/>
            <a:endCxn id="40" idx="0"/>
          </p:cNvCxnSpPr>
          <p:nvPr/>
        </p:nvCxnSpPr>
        <p:spPr>
          <a:xfrm flipH="1">
            <a:off x="4814540" y="5470595"/>
            <a:ext cx="246756" cy="51829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0" idx="6"/>
            <a:endCxn id="41" idx="2"/>
          </p:cNvCxnSpPr>
          <p:nvPr/>
        </p:nvCxnSpPr>
        <p:spPr>
          <a:xfrm>
            <a:off x="4886548" y="6060898"/>
            <a:ext cx="686809" cy="68316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8" idx="4"/>
            <a:endCxn id="41" idx="0"/>
          </p:cNvCxnSpPr>
          <p:nvPr/>
        </p:nvCxnSpPr>
        <p:spPr>
          <a:xfrm flipH="1">
            <a:off x="5645365" y="5541345"/>
            <a:ext cx="218564" cy="113070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3" idx="5"/>
            <a:endCxn id="36" idx="1"/>
          </p:cNvCxnSpPr>
          <p:nvPr/>
        </p:nvCxnSpPr>
        <p:spPr>
          <a:xfrm>
            <a:off x="3803657" y="4939317"/>
            <a:ext cx="1206722" cy="408353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5" idx="5"/>
            <a:endCxn id="38" idx="1"/>
          </p:cNvCxnSpPr>
          <p:nvPr/>
        </p:nvCxnSpPr>
        <p:spPr>
          <a:xfrm>
            <a:off x="4762718" y="4434185"/>
            <a:ext cx="1050294" cy="98423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4" idx="5"/>
            <a:endCxn id="40" idx="1"/>
          </p:cNvCxnSpPr>
          <p:nvPr/>
        </p:nvCxnSpPr>
        <p:spPr>
          <a:xfrm>
            <a:off x="4168073" y="5700877"/>
            <a:ext cx="595550" cy="30910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6" idx="5"/>
            <a:endCxn id="41" idx="1"/>
          </p:cNvCxnSpPr>
          <p:nvPr/>
        </p:nvCxnSpPr>
        <p:spPr>
          <a:xfrm>
            <a:off x="5112213" y="5449504"/>
            <a:ext cx="482235" cy="124364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083637" cy="202047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4477" y="1342891"/>
            <a:ext cx="2232248" cy="10102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06765" y="1342890"/>
            <a:ext cx="3888432" cy="10102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998453" y="2492896"/>
            <a:ext cx="2520280" cy="325330"/>
          </a:xfrm>
          <a:prstGeom prst="wedgeRoundRectCallout">
            <a:avLst>
              <a:gd name="adj1" fmla="val -29187"/>
              <a:gd name="adj2" fmla="val -764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规则网格顶点的坐标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310821" y="2492896"/>
            <a:ext cx="2101660" cy="648072"/>
          </a:xfrm>
          <a:prstGeom prst="wedgeRoundRectCallout">
            <a:avLst>
              <a:gd name="adj1" fmla="val -29187"/>
              <a:gd name="adj2" fmla="val -764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规则网格顶点附近随机的偏移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142469" y="35696"/>
            <a:ext cx="1800200" cy="325330"/>
          </a:xfrm>
          <a:prstGeom prst="wedgeRoundRectCallout">
            <a:avLst>
              <a:gd name="adj1" fmla="val -27459"/>
              <a:gd name="adj2" fmla="val 627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随机顶点坐标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96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5899405" cy="638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563888" y="404664"/>
            <a:ext cx="2520280" cy="325330"/>
          </a:xfrm>
          <a:prstGeom prst="wedgeRoundRectCallout">
            <a:avLst>
              <a:gd name="adj1" fmla="val -29187"/>
              <a:gd name="adj2" fmla="val 708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动画已经持续的时间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68144" y="1700808"/>
            <a:ext cx="1440160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33568" y="1124744"/>
            <a:ext cx="2802727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如果本次动画时间结束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499992" y="2276872"/>
            <a:ext cx="1800200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创建随机坐标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23928" y="2798342"/>
            <a:ext cx="1800200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设置终点坐标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508888" y="3307296"/>
            <a:ext cx="2007327" cy="325330"/>
          </a:xfrm>
          <a:prstGeom prst="wedgeRoundRectCallout">
            <a:avLst>
              <a:gd name="adj1" fmla="val -53225"/>
              <a:gd name="adj2" fmla="val 1727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起始时间为当前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12160" y="3695282"/>
            <a:ext cx="1800200" cy="325330"/>
          </a:xfrm>
          <a:prstGeom prst="wedgeRoundRectCallout">
            <a:avLst>
              <a:gd name="adj1" fmla="val -53617"/>
              <a:gd name="adj2" fmla="val -228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持续时间随机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024547" y="4083269"/>
            <a:ext cx="3843597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如果本次动画没有结束进行插值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517232"/>
            <a:ext cx="5256584" cy="325330"/>
          </a:xfrm>
          <a:prstGeom prst="wedgeRoundRectCallout">
            <a:avLst>
              <a:gd name="adj1" fmla="val -30397"/>
              <a:gd name="adj2" fmla="val -790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起始坐标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移动距离*时间百分比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当前坐标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4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668727" y="3474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颜色动画和顶点动画一样，都是设置一个目标颜色，然后进行动画过度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但是颜色是三角形的填充颜色，所以这个动画由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Triangle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类型的对象内部实现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59094"/>
            <a:ext cx="7399978" cy="360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691680" y="2233764"/>
            <a:ext cx="1296144" cy="325330"/>
          </a:xfrm>
          <a:prstGeom prst="wedgeRoundRectCallout">
            <a:avLst>
              <a:gd name="adj1" fmla="val -27459"/>
              <a:gd name="adj2" fmla="val 627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颜色渲染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03848" y="4330650"/>
            <a:ext cx="4824536" cy="325330"/>
          </a:xfrm>
          <a:prstGeom prst="wedgeRoundRectCallout">
            <a:avLst>
              <a:gd name="adj1" fmla="val -23745"/>
              <a:gd name="adj2" fmla="val 7616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起始色相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色相差*时间百分比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当前色相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339752" y="6264871"/>
            <a:ext cx="4824536" cy="325330"/>
          </a:xfrm>
          <a:prstGeom prst="wedgeRoundRectCallout">
            <a:avLst>
              <a:gd name="adj1" fmla="val -22662"/>
              <a:gd name="adj2" fmla="val -817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起始亮度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差*时间百分比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当前亮度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4048690" cy="122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572000" y="712431"/>
            <a:ext cx="1800200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238805" y="1108694"/>
            <a:ext cx="1800200" cy="325330"/>
          </a:xfrm>
          <a:prstGeom prst="wedgeRoundRectCallout">
            <a:avLst>
              <a:gd name="adj1" fmla="val -52166"/>
              <a:gd name="adj2" fmla="val 1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绘制三角形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84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413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主题​​</vt:lpstr>
      <vt:lpstr>躁动的web动画 ——第50讲 三角形网络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1246</cp:revision>
  <dcterms:created xsi:type="dcterms:W3CDTF">2018-04-16T03:29:00Z</dcterms:created>
  <dcterms:modified xsi:type="dcterms:W3CDTF">2019-04-11T03:44:35Z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