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412" r:id="rId5"/>
    <p:sldId id="411" r:id="rId6"/>
    <p:sldId id="403" r:id="rId7"/>
    <p:sldId id="34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>
      <p:cViewPr varScale="1">
        <p:scale>
          <a:sx n="70" d="100"/>
          <a:sy n="70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文字的屏幕闪烁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文本的屏幕闪烁（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2.6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滤镜，模拟文本在屏幕发生故障时的闪烁效果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来说，比如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文字某些部分会错位，变色的效果。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80" y="3356992"/>
            <a:ext cx="6052840" cy="1426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96752"/>
            <a:ext cx="777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文字的屏幕故障效果，归根结底是文字某水平区域显示错位，同时边缘有一些杂色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滤镜技术，实现水平错位，叠加原图即可。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滤镜相关技术，请参考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滤镜（一）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滤镜（二）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杂色边缘，仅仅是多了一文本而已，例如白色的主体文字下，多一层红色或者蓝色的字，稍稍有一些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方向的偏移，看到的就是红色或蓝色边缘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错位的动态变化，仍然使用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动画，改变位置和高度即可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文字路径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制作偏移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96752"/>
            <a:ext cx="777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文字的屏幕故障效果，归根结底是文字某水平区域显示错位，同时边缘有一些杂色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滤镜技术，实现水平错位，叠加原图即可。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滤镜相关技术，请参考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滤镜（一）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滤镜（二）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杂色边缘，仅仅是多了一文本而已，例如白色的主体文字下，多一层红色或者蓝色的字，稍稍有一些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方向的偏移，看到的就是红色或蓝色边缘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错位的动态变化，仍然使用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动画，改变位置和高度即可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文字路径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7027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91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标注 2"/>
          <p:cNvSpPr/>
          <p:nvPr/>
        </p:nvSpPr>
        <p:spPr>
          <a:xfrm>
            <a:off x="3491880" y="2661094"/>
            <a:ext cx="2448272" cy="702244"/>
          </a:xfrm>
          <a:prstGeom prst="wedgeRoundRectCallout">
            <a:avLst>
              <a:gd name="adj1" fmla="val -60209"/>
              <a:gd name="adj2" fmla="val 209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仅仅显示水面部分，其他部分隐藏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2881641"/>
            <a:ext cx="1728192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88892" y="3204612"/>
            <a:ext cx="2214956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36096" y="3551324"/>
            <a:ext cx="1728192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6156176" y="2897498"/>
            <a:ext cx="1152128" cy="459494"/>
          </a:xfrm>
          <a:prstGeom prst="wedgeRoundRectCallout">
            <a:avLst>
              <a:gd name="adj1" fmla="val -23553"/>
              <a:gd name="adj2" fmla="val 922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底对齐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69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9695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使用这种方式，能否让静态图片的其他元素有动起来呢？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8044</TotalTime>
  <Words>353</Words>
  <Application>Microsoft Office PowerPoint</Application>
  <PresentationFormat>全屏显示(4:3)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躁动的web动画 ——第17讲 文字的屏幕闪烁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542</cp:revision>
  <dcterms:created xsi:type="dcterms:W3CDTF">2018-04-16T03:29:14Z</dcterms:created>
  <dcterms:modified xsi:type="dcterms:W3CDTF">2018-08-06T07:34:25Z</dcterms:modified>
</cp:coreProperties>
</file>