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34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610"/>
    <a:srgbClr val="762214"/>
    <a:srgbClr val="E5897F"/>
    <a:srgbClr val="D13E21"/>
    <a:srgbClr val="D8D8DA"/>
    <a:srgbClr val="410701"/>
    <a:srgbClr val="A01102"/>
    <a:srgbClr val="DE4B2E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72" d="100"/>
          <a:sy n="72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图片拼接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4803" y="909160"/>
            <a:ext cx="3960000" cy="3960000"/>
          </a:xfrm>
          <a:prstGeom prst="rect">
            <a:avLst/>
          </a:prstGeom>
          <a:blipFill dpi="0" rotWithShape="1">
            <a:blip r:embed="rId2">
              <a:alphaModFix amt="28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70000"/>
                      </a14:imgEffect>
                    </a14:imgLayer>
                  </a14:imgProps>
                </a:ext>
              </a:extLst>
            </a:blip>
            <a:srcRect/>
            <a:tile tx="0" ty="0" sx="70000" sy="70000" flip="none" algn="ctr"/>
          </a:blip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19854" y="1556792"/>
            <a:ext cx="2232248" cy="1301816"/>
          </a:xfrm>
          <a:prstGeom prst="rect">
            <a:avLst/>
          </a:prstGeom>
          <a:blipFill dpi="0" rotWithShape="1">
            <a:blip r:embed="rId4"/>
            <a:srcRect/>
            <a:tile tx="-12700" ty="876300" sx="70000" sy="70000" flip="none" algn="ctr"/>
          </a:blipFill>
          <a:ln w="57150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305023" y="1556792"/>
            <a:ext cx="917992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240907" y="908792"/>
            <a:ext cx="0" cy="64800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9652" y="260648"/>
            <a:ext cx="67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top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49532" y="1916832"/>
            <a:ext cx="67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left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1259632" y="828142"/>
            <a:ext cx="179800" cy="179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168899" y="1484784"/>
            <a:ext cx="179800" cy="1798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4833195" y="988640"/>
            <a:ext cx="2448272" cy="941662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黑色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点为原点，碎片坐标为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top,left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761187" y="1967985"/>
            <a:ext cx="2592288" cy="941662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紫色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点为原点，碎片背景坐标为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(-left,-top)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5083" y="3415984"/>
            <a:ext cx="1407221" cy="1453176"/>
          </a:xfrm>
          <a:prstGeom prst="rect">
            <a:avLst/>
          </a:prstGeom>
          <a:blipFill dpi="0" rotWithShape="1">
            <a:blip r:embed="rId4"/>
            <a:srcRect/>
            <a:tile tx="0" ty="0" sx="70000" sy="70000" flip="none" algn="br"/>
          </a:blipFill>
          <a:ln w="57150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3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640" y="69269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预先写好碎片的进入退出动画，然后用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启动停止，碎片退出和进入之间，切换图片，也就是修改每个碎片的背景图，为了增加随机性，还可修改碎片的大小，分布的样式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75978"/>
            <a:ext cx="4534533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148064" y="3976806"/>
            <a:ext cx="2810283" cy="941662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退出动画仅仅需要用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11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0" y="116632"/>
            <a:ext cx="5611008" cy="618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203848" y="1556792"/>
            <a:ext cx="3672408" cy="470831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出动画为缩小，从中心向右移动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059832" y="5013176"/>
            <a:ext cx="3816424" cy="470831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动画为放大，从左向中心移动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65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单角的矩形 1"/>
          <p:cNvSpPr/>
          <p:nvPr/>
        </p:nvSpPr>
        <p:spPr>
          <a:xfrm>
            <a:off x="1259632" y="1019538"/>
            <a:ext cx="1296144" cy="1368152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空闲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aniState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剪去单角的矩形 2"/>
          <p:cNvSpPr/>
          <p:nvPr/>
        </p:nvSpPr>
        <p:spPr>
          <a:xfrm>
            <a:off x="3923928" y="548680"/>
            <a:ext cx="1296144" cy="1368152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退出动画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aniState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6486905" y="2492896"/>
            <a:ext cx="1296144" cy="136815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图片，修改碎片样式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283968" y="4005064"/>
            <a:ext cx="1296144" cy="1368152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进入动画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aniState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肘形连接符 5"/>
          <p:cNvCxnSpPr>
            <a:stCxn id="2" idx="0"/>
            <a:endCxn id="3" idx="2"/>
          </p:cNvCxnSpPr>
          <p:nvPr/>
        </p:nvCxnSpPr>
        <p:spPr>
          <a:xfrm flipV="1">
            <a:off x="2555776" y="1232756"/>
            <a:ext cx="1368152" cy="47085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0"/>
            <a:endCxn id="4" idx="3"/>
          </p:cNvCxnSpPr>
          <p:nvPr/>
        </p:nvCxnSpPr>
        <p:spPr>
          <a:xfrm>
            <a:off x="5220072" y="1232756"/>
            <a:ext cx="1914905" cy="126014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4" idx="1"/>
            <a:endCxn id="5" idx="0"/>
          </p:cNvCxnSpPr>
          <p:nvPr/>
        </p:nvCxnSpPr>
        <p:spPr>
          <a:xfrm rot="5400000">
            <a:off x="5943499" y="3497662"/>
            <a:ext cx="828092" cy="155486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2"/>
            <a:endCxn id="2" idx="1"/>
          </p:cNvCxnSpPr>
          <p:nvPr/>
        </p:nvCxnSpPr>
        <p:spPr>
          <a:xfrm rot="10800000">
            <a:off x="1907704" y="2387690"/>
            <a:ext cx="2376264" cy="23014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2641125" y="2059784"/>
            <a:ext cx="1781507" cy="793152"/>
          </a:xfrm>
          <a:prstGeom prst="wedgeRoundRectCallout">
            <a:avLst>
              <a:gd name="adj1" fmla="val -28066"/>
              <a:gd name="adj2" fmla="val -700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点击鼠标，添加推出动画类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252287" y="4941168"/>
            <a:ext cx="2880320" cy="432000"/>
          </a:xfrm>
          <a:prstGeom prst="wedgeRoundRectCallout">
            <a:avLst>
              <a:gd name="adj1" fmla="val -19152"/>
              <a:gd name="adj2" fmla="val -709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删除退出类，添加进入类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029058" y="3615320"/>
            <a:ext cx="1894870" cy="432000"/>
          </a:xfrm>
          <a:prstGeom prst="wedgeRoundRectCallout">
            <a:avLst>
              <a:gd name="adj1" fmla="val -56214"/>
              <a:gd name="adj2" fmla="val 66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删除进入类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000" y="1849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432" y="5541039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控制代码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45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8762"/>
            <a:ext cx="5496692" cy="657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644008" y="980728"/>
            <a:ext cx="2808312" cy="432000"/>
          </a:xfrm>
          <a:prstGeom prst="wedgeRoundRectCallout">
            <a:avLst>
              <a:gd name="adj1" fmla="val -52088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点击鼠标，添加退出类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572000" y="3412386"/>
            <a:ext cx="1368152" cy="432000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切换图片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644008" y="2780928"/>
            <a:ext cx="1800200" cy="432000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判断当前状态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764062" y="1988840"/>
            <a:ext cx="2544242" cy="432000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动画结束事件监听函数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076056" y="4077072"/>
            <a:ext cx="1368152" cy="432000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添加进入类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36083" y="5373216"/>
            <a:ext cx="1368152" cy="432000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移除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79607" y="6127215"/>
            <a:ext cx="1368152" cy="432000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计数器归零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97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640" y="69269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之前用代码设置了碎片的分布，分成了几个层级，层级之间尺寸逐渐减小，分布范围逐渐增大，每个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记录了一个标识层次的数值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这样就可以根据鼠标相对显示区域中心点的偏移，对每个层次的碎片进行不同程度的移动，形成视差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视差动画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5" y="5229200"/>
            <a:ext cx="6134956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733256"/>
            <a:ext cx="2114845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5" y="3645024"/>
            <a:ext cx="3943900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77" y="4137593"/>
            <a:ext cx="3334215" cy="371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69641"/>
            <a:ext cx="4486901" cy="371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5580112" y="4569641"/>
            <a:ext cx="288032" cy="3715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66606" y="4137592"/>
            <a:ext cx="288032" cy="3715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72200" y="5238726"/>
            <a:ext cx="288032" cy="3715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67339" y="5733256"/>
            <a:ext cx="288032" cy="3715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3635896" y="5733256"/>
            <a:ext cx="1368152" cy="432000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记录层次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58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6096851" cy="4744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499992" y="1268760"/>
            <a:ext cx="2808312" cy="864096"/>
          </a:xfrm>
          <a:prstGeom prst="wedgeRoundRectCallout">
            <a:avLst>
              <a:gd name="adj1" fmla="val -57776"/>
              <a:gd name="adj2" fmla="val -20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根据鼠标相对中心点的偏移，移动所有碎片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563888" y="3891737"/>
            <a:ext cx="3240361" cy="432048"/>
          </a:xfrm>
          <a:prstGeom prst="wedgeRoundRectCallout">
            <a:avLst>
              <a:gd name="adj1" fmla="val -52050"/>
              <a:gd name="adj2" fmla="val -169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计算并设置碎片的相对坐标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9792" y="2852936"/>
            <a:ext cx="288032" cy="3715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9792" y="3520210"/>
            <a:ext cx="288032" cy="3715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916213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如何添加其他形状的碎片？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如何做出更加酷炫的切换？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碎片还可以如何分布？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图片拼接（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是用很多随机散布的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矩形碎片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拼接成一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图片，每个碎片显示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图片的一个局部片段，点击可切换图片，鼠标移动时，不同层次碎片具有视差移动效果！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24" y="3384237"/>
            <a:ext cx="1867105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212" y="3356991"/>
            <a:ext cx="1962124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14" y="3356991"/>
            <a:ext cx="1984286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碎片组合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每个碎片显示的局部片段，组合起来正好是一张图，这个需要每个碎片显示同一张背景图，只是每张图片的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background-position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不同，经过计算而已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动画效果，用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制作帧动画，用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控制启动暂停，并切换背景图片来实现图片的切换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视察效果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每个碎片记录一个自己的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轴向数值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，移动时根据鼠标的偏移，进行不同程度的移动，形成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组合碎片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前期准备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每个碎片仅仅显示图片的局部，拼接起来却恰好是一张图，需要：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为每个碎片设置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相同的背景图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，也就是要显示的图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每张背景应为相同的方形或其他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固定比例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，方便图片切换和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background-size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，避免复杂计算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77072"/>
            <a:ext cx="2600688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635896" y="4077072"/>
            <a:ext cx="2448272" cy="1080120"/>
          </a:xfrm>
          <a:prstGeom prst="wedgeRoundRectCallout">
            <a:avLst>
              <a:gd name="adj1" fmla="val -56688"/>
              <a:gd name="adj2" fmla="val 9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是活动区域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.box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负责盛放碎片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661248"/>
            <a:ext cx="2133898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3347864" y="5589240"/>
            <a:ext cx="3744416" cy="1080120"/>
          </a:xfrm>
          <a:prstGeom prst="wedgeRoundRectCallout">
            <a:avLst>
              <a:gd name="adj1" fmla="val -56688"/>
              <a:gd name="adj2" fmla="val 9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图像框大小固定，这个尺寸将用来设置背景图的尺寸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4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7097115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5004048" y="980776"/>
            <a:ext cx="1512168" cy="432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1907704" y="1412776"/>
            <a:ext cx="5838121" cy="1368152"/>
          </a:xfrm>
          <a:prstGeom prst="wedgeRoundRectCallout">
            <a:avLst>
              <a:gd name="adj1" fmla="val 19848"/>
              <a:gd name="adj2" fmla="val -563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每个碎片的具有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相同的背景图尺寸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，但是由于每个碎片的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位置不同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background-position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需用代码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73299"/>
            <a:ext cx="5715798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3552340" y="3671951"/>
            <a:ext cx="1955763" cy="432000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动画状态标识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528503" y="4103951"/>
            <a:ext cx="1475546" cy="432000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图序号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638368" y="4535951"/>
            <a:ext cx="1475546" cy="432000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图序号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12104" y="4991027"/>
            <a:ext cx="1932104" cy="432000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高的中点位置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596046" y="6072303"/>
            <a:ext cx="1932104" cy="432000"/>
          </a:xfrm>
          <a:prstGeom prst="wedgeRoundRectCallout">
            <a:avLst>
              <a:gd name="adj1" fmla="val -25423"/>
              <a:gd name="adj2" fmla="val -747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碎片分布半径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582796" y="6309368"/>
            <a:ext cx="1175401" cy="432000"/>
          </a:xfrm>
          <a:prstGeom prst="wedgeRoundRectCallout">
            <a:avLst>
              <a:gd name="adj1" fmla="val -25423"/>
              <a:gd name="adj2" fmla="val -747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碎片总数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625927" y="2996952"/>
            <a:ext cx="6119897" cy="432000"/>
          </a:xfrm>
          <a:prstGeom prst="wedgeRoundRectCallout">
            <a:avLst>
              <a:gd name="adj1" fmla="val -17045"/>
              <a:gd name="adj2" fmla="val 848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初始化，用到的数据保存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$box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对象中，方便使用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94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640" y="44624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创建碎片极其简单，就是创建碎片的标签，添加类，绑定动画结束事件处理函数，然后保存所有碎片的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jQeury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对象引用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以便后续操作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0" y="2379236"/>
            <a:ext cx="5801535" cy="269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13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640" y="-9939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碎片分布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随机分散的将碎片定位到显示区域，但不是完全随机，碎片尺寸分成几个层次，大小不一，大的尽量分布在中心，靠下，小的可以分散在周围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靠上，这样会比较美观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24233"/>
            <a:ext cx="6811326" cy="420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716016" y="4365104"/>
            <a:ext cx="3240360" cy="732404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分布范围的最大，最小半径，随着尺寸减小而增大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255365" y="5085184"/>
            <a:ext cx="1676675" cy="432000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尺寸逐渐减小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87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067944" y="2492896"/>
            <a:ext cx="795137" cy="7200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2924583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355976" y="543122"/>
            <a:ext cx="2448272" cy="941662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分布范围最小半径，最大半径，最大尺寸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2132856"/>
            <a:ext cx="3960000" cy="396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5199351" y="4869136"/>
            <a:ext cx="1398546" cy="432000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显示范围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05716" y="4022956"/>
            <a:ext cx="179800" cy="179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208431" y="3980696"/>
            <a:ext cx="1398546" cy="432000"/>
          </a:xfrm>
          <a:prstGeom prst="wedgeRoundRectCallout">
            <a:avLst>
              <a:gd name="adj1" fmla="val 58796"/>
              <a:gd name="adj2" fmla="val -138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中心点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7" idx="7"/>
          </p:cNvCxnSpPr>
          <p:nvPr/>
        </p:nvCxnSpPr>
        <p:spPr>
          <a:xfrm flipV="1">
            <a:off x="3159185" y="2780928"/>
            <a:ext cx="1393245" cy="12683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4552431" y="2132856"/>
            <a:ext cx="1769366" cy="432000"/>
          </a:xfrm>
          <a:prstGeom prst="wedgeRoundRectCallout">
            <a:avLst>
              <a:gd name="adj1" fmla="val -41554"/>
              <a:gd name="adj2" fmla="val 689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离开中心距离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7" idx="6"/>
          </p:cNvCxnSpPr>
          <p:nvPr/>
        </p:nvCxnSpPr>
        <p:spPr>
          <a:xfrm>
            <a:off x="3185516" y="4112856"/>
            <a:ext cx="2733829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</p:cNvCxnSpPr>
          <p:nvPr/>
        </p:nvCxnSpPr>
        <p:spPr>
          <a:xfrm flipV="1">
            <a:off x="3095616" y="1844824"/>
            <a:ext cx="0" cy="2178132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/>
          <p:cNvSpPr/>
          <p:nvPr/>
        </p:nvSpPr>
        <p:spPr>
          <a:xfrm>
            <a:off x="3220308" y="3732197"/>
            <a:ext cx="648072" cy="6341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185516" y="4366377"/>
            <a:ext cx="1366914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52430" y="2960221"/>
            <a:ext cx="0" cy="1089066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159185" y="2780928"/>
            <a:ext cx="1393246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2955" y="3420802"/>
            <a:ext cx="47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ɵ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26370" y="4494311"/>
            <a:ext cx="171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r>
              <a:rPr lang="en-US" altLang="zh-CN" sz="2400" dirty="0" smtClean="0"/>
              <a:t> = r * </a:t>
            </a:r>
            <a:r>
              <a:rPr lang="en-US" altLang="zh-CN" sz="2400" dirty="0" err="1" smtClean="0"/>
              <a:t>cos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ɵ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915816" y="2780929"/>
            <a:ext cx="0" cy="1355862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15616" y="3043089"/>
            <a:ext cx="171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 = r * sin(</a:t>
            </a:r>
            <a:r>
              <a:rPr lang="en-US" altLang="zh-CN" sz="2400" dirty="0" smtClean="0">
                <a:solidFill>
                  <a:srgbClr val="C00000"/>
                </a:solidFill>
              </a:rPr>
              <a:t>ɵ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972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5" y="62290"/>
            <a:ext cx="6325483" cy="6535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32040" y="764704"/>
            <a:ext cx="3240360" cy="432000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根据给定的最大尺寸随机尺寸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211959" y="1340768"/>
            <a:ext cx="1909613" cy="432000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随机角度方向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27984" y="1772816"/>
            <a:ext cx="2520280" cy="432000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随机距离中心点的距离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001546" y="2897821"/>
            <a:ext cx="3162742" cy="432000"/>
          </a:xfrm>
          <a:prstGeom prst="wedgeRoundRectCallout">
            <a:avLst>
              <a:gd name="adj1" fmla="val -32504"/>
              <a:gd name="adj2" fmla="val -660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算出碎片左上角的相对坐标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029438" y="3501032"/>
            <a:ext cx="1398546" cy="432000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设置样式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90828" y="3645024"/>
            <a:ext cx="2661491" cy="792040"/>
          </a:xfrm>
          <a:prstGeom prst="wedgeRoundRectCallout">
            <a:avLst>
              <a:gd name="adj1" fmla="val -22694"/>
              <a:gd name="adj2" fmla="val 658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注意背景图的位置正好是相对坐标的相反数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51920" y="5661248"/>
            <a:ext cx="2448272" cy="792088"/>
          </a:xfrm>
          <a:prstGeom prst="wedgeRoundRectCallout">
            <a:avLst>
              <a:gd name="adj1" fmla="val -56807"/>
              <a:gd name="adj2" fmla="val 10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记录位置和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轴层次，方便制作视差效果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732240" y="62290"/>
            <a:ext cx="1440160" cy="432000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设置样式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22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14169</TotalTime>
  <Words>789</Words>
  <Application>Microsoft Office PowerPoint</Application>
  <PresentationFormat>全屏显示(4:3)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躁动的web动画 ——第39讲 图片拼接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1032</cp:revision>
  <dcterms:created xsi:type="dcterms:W3CDTF">2018-04-16T03:29:14Z</dcterms:created>
  <dcterms:modified xsi:type="dcterms:W3CDTF">2019-01-15T08:42:21Z</dcterms:modified>
</cp:coreProperties>
</file>