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502" r:id="rId2"/>
    <p:sldId id="257" r:id="rId3"/>
    <p:sldId id="258" r:id="rId4"/>
    <p:sldId id="412" r:id="rId5"/>
    <p:sldId id="480" r:id="rId6"/>
    <p:sldId id="481" r:id="rId7"/>
    <p:sldId id="488" r:id="rId8"/>
    <p:sldId id="482" r:id="rId9"/>
    <p:sldId id="483" r:id="rId10"/>
    <p:sldId id="484" r:id="rId11"/>
    <p:sldId id="485" r:id="rId12"/>
    <p:sldId id="499" r:id="rId13"/>
    <p:sldId id="489" r:id="rId14"/>
    <p:sldId id="500" r:id="rId15"/>
    <p:sldId id="490" r:id="rId16"/>
    <p:sldId id="501" r:id="rId17"/>
    <p:sldId id="34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66"/>
    <a:srgbClr val="FC2610"/>
    <a:srgbClr val="762214"/>
    <a:srgbClr val="E5897F"/>
    <a:srgbClr val="D13E21"/>
    <a:srgbClr val="D8D8DA"/>
    <a:srgbClr val="410701"/>
    <a:srgbClr val="A01102"/>
    <a:srgbClr val="DE4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1" autoAdjust="0"/>
    <p:restoredTop sz="94660"/>
  </p:normalViewPr>
  <p:slideViewPr>
    <p:cSldViewPr>
      <p:cViewPr varScale="1">
        <p:scale>
          <a:sx n="110" d="100"/>
          <a:sy n="110" d="100"/>
        </p:scale>
        <p:origin x="1866" y="102"/>
      </p:cViewPr>
      <p:guideLst>
        <p:guide orient="horz" pos="2088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7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绘图基础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2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45" y="502285"/>
            <a:ext cx="5562600" cy="3324225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1901190" y="171450"/>
            <a:ext cx="1355090" cy="441960"/>
          </a:xfrm>
          <a:prstGeom prst="wedgeRoundRectCallout">
            <a:avLst>
              <a:gd name="adj1" fmla="val -27576"/>
              <a:gd name="adj2" fmla="val 599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创建粒子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5156200" y="378460"/>
            <a:ext cx="1825625" cy="400685"/>
          </a:xfrm>
          <a:prstGeom prst="wedgeRoundRectCallout">
            <a:avLst>
              <a:gd name="adj1" fmla="val -23934"/>
              <a:gd name="adj2" fmla="val 847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随机一个配置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5485765" y="1504950"/>
            <a:ext cx="2855595" cy="400685"/>
          </a:xfrm>
          <a:prstGeom prst="wedgeRoundRectCallout">
            <a:avLst>
              <a:gd name="adj1" fmla="val -54800"/>
              <a:gd name="adj2" fmla="val -43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生成随机的位置和速度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45" y="4267835"/>
            <a:ext cx="4286250" cy="93345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2176145" y="3910330"/>
            <a:ext cx="2522220" cy="441960"/>
          </a:xfrm>
          <a:prstGeom prst="wedgeRoundRectCallout">
            <a:avLst>
              <a:gd name="adj1" fmla="val -27576"/>
              <a:gd name="adj2" fmla="val 599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创建需要大量的粒子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8727" y="-101602"/>
            <a:ext cx="7776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粒子位置刷新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粒子是按照一个随机的速度在匀速运动，这里是帧速率，相对简单，如果要真正的匀速运动，应该按照时间进行计算，而不是帧率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当然，对于这个动画，在效果上差别不会很大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另外，每帧都要检测，粒子是否超出一定的范围后，然后剔除超出范围的不需要绘制的粒子，留下活跃粒子，继续渲染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1359535" y="3971925"/>
            <a:ext cx="3688080" cy="2315845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31390" y="4410075"/>
            <a:ext cx="2087880" cy="1440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 </a:t>
            </a:r>
            <a:r>
              <a:rPr lang="zh-CN" sz="2400" b="1"/>
              <a:t>有效区域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5076190" y="4294505"/>
            <a:ext cx="2367280" cy="907415"/>
          </a:xfrm>
          <a:prstGeom prst="wedgeRoundRectCallout">
            <a:avLst>
              <a:gd name="adj1" fmla="val -58243"/>
              <a:gd name="adj2" fmla="val 222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超出区域的粒子要剔除掉，不再渲染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464050" y="4855845"/>
            <a:ext cx="612140" cy="373380"/>
            <a:chOff x="4042" y="9192"/>
            <a:chExt cx="964" cy="588"/>
          </a:xfrm>
        </p:grpSpPr>
        <p:sp>
          <p:nvSpPr>
            <p:cNvPr id="24" name="椭圆 23"/>
            <p:cNvSpPr/>
            <p:nvPr/>
          </p:nvSpPr>
          <p:spPr>
            <a:xfrm>
              <a:off x="4042" y="9192"/>
              <a:ext cx="340" cy="3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4268" y="9419"/>
              <a:ext cx="738" cy="361"/>
            </a:xfrm>
            <a:prstGeom prst="straightConnector1">
              <a:avLst/>
            </a:prstGeom>
            <a:ln w="47625" cmpd="sng">
              <a:solidFill>
                <a:srgbClr val="0070C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596640" y="5501005"/>
            <a:ext cx="224790" cy="665480"/>
            <a:chOff x="4042" y="9192"/>
            <a:chExt cx="354" cy="1048"/>
          </a:xfrm>
        </p:grpSpPr>
        <p:sp>
          <p:nvSpPr>
            <p:cNvPr id="8" name="椭圆 7"/>
            <p:cNvSpPr/>
            <p:nvPr/>
          </p:nvSpPr>
          <p:spPr>
            <a:xfrm>
              <a:off x="4042" y="9192"/>
              <a:ext cx="340" cy="3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268" y="9532"/>
              <a:ext cx="129" cy="709"/>
            </a:xfrm>
            <a:prstGeom prst="straightConnector1">
              <a:avLst/>
            </a:prstGeom>
            <a:ln w="47625" cmpd="sng">
              <a:solidFill>
                <a:srgbClr val="0070C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735580" y="4509135"/>
            <a:ext cx="396240" cy="346710"/>
            <a:chOff x="4042" y="8986"/>
            <a:chExt cx="624" cy="546"/>
          </a:xfrm>
        </p:grpSpPr>
        <p:sp>
          <p:nvSpPr>
            <p:cNvPr id="12" name="椭圆 11"/>
            <p:cNvSpPr/>
            <p:nvPr/>
          </p:nvSpPr>
          <p:spPr>
            <a:xfrm>
              <a:off x="4042" y="9192"/>
              <a:ext cx="340" cy="3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4268" y="8986"/>
              <a:ext cx="398" cy="320"/>
            </a:xfrm>
            <a:prstGeom prst="straightConnector1">
              <a:avLst/>
            </a:prstGeom>
            <a:ln w="47625" cmpd="sng">
              <a:solidFill>
                <a:srgbClr val="0070C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658495"/>
            <a:ext cx="3514725" cy="4733925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1901190" y="171450"/>
            <a:ext cx="2398395" cy="441960"/>
          </a:xfrm>
          <a:prstGeom prst="wedgeRoundRectCallout">
            <a:avLst>
              <a:gd name="adj1" fmla="val -27574"/>
              <a:gd name="adj2" fmla="val 724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跟新检查粒子位置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4892040" y="3355340"/>
            <a:ext cx="1701800" cy="845185"/>
          </a:xfrm>
          <a:prstGeom prst="wedgeRoundRectCallout">
            <a:avLst>
              <a:gd name="adj1" fmla="val -60504"/>
              <a:gd name="adj2" fmla="val 222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在区域内的粒子保留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4516120" y="4372610"/>
            <a:ext cx="2703830" cy="845185"/>
          </a:xfrm>
          <a:prstGeom prst="wedgeRoundRectCallout">
            <a:avLst>
              <a:gd name="adj1" fmla="val -54344"/>
              <a:gd name="adj2" fmla="val 23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当粒子少于一定数量，添加新的粒子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8727" y="-101602"/>
            <a:ext cx="7776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粒子连线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粒子之间的连线需要判断粒子之间的距离，距离内连线，否则不连线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连线的透明度和距离成正比，也就是越远越透明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个粒子中，任意两个的距离都要判断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其实就是组合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6" name="椭圆 5"/>
          <p:cNvSpPr/>
          <p:nvPr/>
        </p:nvSpPr>
        <p:spPr>
          <a:xfrm>
            <a:off x="2264410" y="350012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7" name="椭圆 6"/>
          <p:cNvSpPr/>
          <p:nvPr/>
        </p:nvSpPr>
        <p:spPr>
          <a:xfrm>
            <a:off x="3084830" y="350012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8" name="椭圆 7"/>
          <p:cNvSpPr/>
          <p:nvPr/>
        </p:nvSpPr>
        <p:spPr>
          <a:xfrm>
            <a:off x="3877945" y="350012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9" name="椭圆 8"/>
          <p:cNvSpPr/>
          <p:nvPr/>
        </p:nvSpPr>
        <p:spPr>
          <a:xfrm>
            <a:off x="4601210" y="3500120"/>
            <a:ext cx="431800" cy="431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</a:p>
        </p:txBody>
      </p:sp>
      <p:sp>
        <p:nvSpPr>
          <p:cNvPr id="10" name="椭圆 9"/>
          <p:cNvSpPr/>
          <p:nvPr/>
        </p:nvSpPr>
        <p:spPr>
          <a:xfrm>
            <a:off x="5360670" y="3500120"/>
            <a:ext cx="431800" cy="431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</a:t>
            </a:r>
          </a:p>
        </p:txBody>
      </p:sp>
      <p:cxnSp>
        <p:nvCxnSpPr>
          <p:cNvPr id="11" name="曲线连接符 10"/>
          <p:cNvCxnSpPr>
            <a:stCxn id="6" idx="4"/>
            <a:endCxn id="7" idx="4"/>
          </p:cNvCxnSpPr>
          <p:nvPr/>
        </p:nvCxnSpPr>
        <p:spPr>
          <a:xfrm rot="5400000" flipV="1">
            <a:off x="2890520" y="3521710"/>
            <a:ext cx="3175" cy="820420"/>
          </a:xfrm>
          <a:prstGeom prst="curvedConnector3">
            <a:avLst>
              <a:gd name="adj1" fmla="val 755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6" idx="4"/>
            <a:endCxn id="8" idx="3"/>
          </p:cNvCxnSpPr>
          <p:nvPr/>
        </p:nvCxnSpPr>
        <p:spPr>
          <a:xfrm rot="5400000" flipH="1" flipV="1">
            <a:off x="3178810" y="3169285"/>
            <a:ext cx="63500" cy="1461135"/>
          </a:xfrm>
          <a:prstGeom prst="curvedConnector3">
            <a:avLst>
              <a:gd name="adj1" fmla="val -9655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6" idx="4"/>
            <a:endCxn id="9" idx="4"/>
          </p:cNvCxnSpPr>
          <p:nvPr/>
        </p:nvCxnSpPr>
        <p:spPr>
          <a:xfrm rot="5400000" flipV="1">
            <a:off x="3648710" y="2763520"/>
            <a:ext cx="3175" cy="2336800"/>
          </a:xfrm>
          <a:prstGeom prst="curvedConnector3">
            <a:avLst>
              <a:gd name="adj1" fmla="val 27729999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6" idx="4"/>
            <a:endCxn id="10" idx="4"/>
          </p:cNvCxnSpPr>
          <p:nvPr/>
        </p:nvCxnSpPr>
        <p:spPr>
          <a:xfrm rot="5400000" flipV="1">
            <a:off x="4028440" y="2383790"/>
            <a:ext cx="3175" cy="3096260"/>
          </a:xfrm>
          <a:prstGeom prst="curvedConnector3">
            <a:avLst>
              <a:gd name="adj1" fmla="val 35609999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7" idx="0"/>
            <a:endCxn id="8" idx="0"/>
          </p:cNvCxnSpPr>
          <p:nvPr/>
        </p:nvCxnSpPr>
        <p:spPr>
          <a:xfrm rot="16200000">
            <a:off x="3696970" y="3103880"/>
            <a:ext cx="3175" cy="793115"/>
          </a:xfrm>
          <a:prstGeom prst="curvedConnector3">
            <a:avLst>
              <a:gd name="adj1" fmla="val 17619999"/>
            </a:avLst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0"/>
            <a:endCxn id="9" idx="0"/>
          </p:cNvCxnSpPr>
          <p:nvPr/>
        </p:nvCxnSpPr>
        <p:spPr>
          <a:xfrm rot="16200000">
            <a:off x="4058920" y="2741930"/>
            <a:ext cx="3175" cy="1516380"/>
          </a:xfrm>
          <a:prstGeom prst="curvedConnector3">
            <a:avLst>
              <a:gd name="adj1" fmla="val 25029999"/>
            </a:avLst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7" idx="0"/>
            <a:endCxn id="10" idx="0"/>
          </p:cNvCxnSpPr>
          <p:nvPr/>
        </p:nvCxnSpPr>
        <p:spPr>
          <a:xfrm rot="16200000">
            <a:off x="4438650" y="2362200"/>
            <a:ext cx="3175" cy="2275840"/>
          </a:xfrm>
          <a:prstGeom prst="curvedConnector3">
            <a:avLst>
              <a:gd name="adj1" fmla="val 32929999"/>
            </a:avLst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0"/>
            <a:endCxn id="9" idx="0"/>
          </p:cNvCxnSpPr>
          <p:nvPr/>
        </p:nvCxnSpPr>
        <p:spPr>
          <a:xfrm rot="16200000">
            <a:off x="4455160" y="3138805"/>
            <a:ext cx="3175" cy="723265"/>
          </a:xfrm>
          <a:prstGeom prst="curvedConnector3">
            <a:avLst>
              <a:gd name="adj1" fmla="val 8439999"/>
            </a:avLst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8" idx="0"/>
            <a:endCxn id="10" idx="0"/>
          </p:cNvCxnSpPr>
          <p:nvPr/>
        </p:nvCxnSpPr>
        <p:spPr>
          <a:xfrm rot="16200000">
            <a:off x="4834890" y="2759075"/>
            <a:ext cx="3175" cy="1482725"/>
          </a:xfrm>
          <a:prstGeom prst="curvedConnector3">
            <a:avLst>
              <a:gd name="adj1" fmla="val 18059999"/>
            </a:avLst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9" idx="4"/>
            <a:endCxn id="10" idx="4"/>
          </p:cNvCxnSpPr>
          <p:nvPr/>
        </p:nvCxnSpPr>
        <p:spPr>
          <a:xfrm rot="5400000" flipV="1">
            <a:off x="5196840" y="3552190"/>
            <a:ext cx="3175" cy="759460"/>
          </a:xfrm>
          <a:prstGeom prst="curvedConnector3">
            <a:avLst>
              <a:gd name="adj1" fmla="val 16329999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4"/>
          <p:cNvSpPr txBox="1"/>
          <p:nvPr/>
        </p:nvSpPr>
        <p:spPr>
          <a:xfrm>
            <a:off x="652217" y="5191758"/>
            <a:ext cx="7776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两两粒子之间的距离判断，就是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AB,AC,AD,AE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BC,BD,BE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CD,CE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之间的距离判断，代码如下：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495935"/>
            <a:ext cx="5553075" cy="2667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" y="3523615"/>
            <a:ext cx="4429125" cy="1257300"/>
          </a:xfrm>
          <a:prstGeom prst="rect">
            <a:avLst/>
          </a:prstGeom>
        </p:spPr>
      </p:pic>
      <p:sp>
        <p:nvSpPr>
          <p:cNvPr id="11" name="圆角矩形标注 10"/>
          <p:cNvSpPr/>
          <p:nvPr/>
        </p:nvSpPr>
        <p:spPr>
          <a:xfrm>
            <a:off x="5278120" y="956945"/>
            <a:ext cx="3155315" cy="441960"/>
          </a:xfrm>
          <a:prstGeom prst="wedgeRoundRectCallout">
            <a:avLst>
              <a:gd name="adj1" fmla="val -52381"/>
              <a:gd name="adj2" fmla="val 123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判断两两粒子之间的距离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1180" y="1398905"/>
            <a:ext cx="1272540" cy="3067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4832985" y="3418840"/>
            <a:ext cx="2571750" cy="441960"/>
          </a:xfrm>
          <a:prstGeom prst="wedgeRoundRectCallout">
            <a:avLst>
              <a:gd name="adj1" fmla="val -52381"/>
              <a:gd name="adj2" fmla="val 123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计算粒子之间的距离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4018280" y="2067560"/>
            <a:ext cx="4321175" cy="441960"/>
          </a:xfrm>
          <a:prstGeom prst="wedgeRoundRectCallout">
            <a:avLst>
              <a:gd name="adj1" fmla="val -22079"/>
              <a:gd name="adj2" fmla="val -632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距离和透明度成正比，将距离归一化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8727" y="-101602"/>
            <a:ext cx="7776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4-e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鼠标放入移出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鼠标放入后，其实就是添加了一个速度为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，随着鼠标移动而移动的粒子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添加新粒子都是在粒子数组的末尾，鼠标引入的粒子，添加在数组开头即可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30" y="2389505"/>
            <a:ext cx="3505200" cy="3552825"/>
          </a:xfrm>
          <a:prstGeom prst="rect">
            <a:avLst/>
          </a:prstGeom>
        </p:spPr>
      </p:pic>
      <p:sp>
        <p:nvSpPr>
          <p:cNvPr id="11" name="圆角矩形标注 10"/>
          <p:cNvSpPr/>
          <p:nvPr/>
        </p:nvSpPr>
        <p:spPr>
          <a:xfrm>
            <a:off x="4686935" y="2205355"/>
            <a:ext cx="3465195" cy="1336675"/>
          </a:xfrm>
          <a:prstGeom prst="wedgeRoundRectCallout">
            <a:avLst>
              <a:gd name="adj1" fmla="val -53023"/>
              <a:gd name="adj2" fmla="val -245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绑定鼠标进入画布事件，一旦鼠标移入，在数组头部添加一个粒子数据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4157980" y="3641090"/>
            <a:ext cx="3674110" cy="933450"/>
          </a:xfrm>
          <a:prstGeom prst="wedgeRoundRectCallout">
            <a:avLst>
              <a:gd name="adj1" fmla="val -53023"/>
              <a:gd name="adj2" fmla="val -245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绑定鼠标移除元素事件，一旦移除，去掉头部的粒子数据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4380865" y="4726305"/>
            <a:ext cx="3938905" cy="933450"/>
          </a:xfrm>
          <a:prstGeom prst="wedgeRoundRectCallout">
            <a:avLst>
              <a:gd name="adj1" fmla="val -53023"/>
              <a:gd name="adj2" fmla="val -245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如果鼠标已经在画布上，一旦移动，修改鼠标对应的粒子数据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75" y="400685"/>
            <a:ext cx="2514600" cy="213360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825875" y="678180"/>
            <a:ext cx="3769360" cy="1524000"/>
          </a:xfrm>
          <a:prstGeom prst="wedgeRoundRectCallout">
            <a:avLst>
              <a:gd name="adj1" fmla="val -52004"/>
              <a:gd name="adj2" fmla="val -277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鼠标对应的粒子数据，速度为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，初始位置在画布外，颜色为橙色，半径是普通粒子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12976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在鼠标移动过程中，如何让普通粒子和鼠标发生联系，比如逃避鼠标，或者靠近鼠标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绘图基础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本期我们的目标是学习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动画如何更新，并实现随机粒子网络的动画实例！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430780"/>
            <a:ext cx="4744720" cy="321691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动画的刷新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的刷新有专门的函数，效率非常高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粒子的连断关系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粒子之间的距离足够近就连线，距离越远，连线越透明，直到消失，这个就需要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判断任意两个粒子之间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的距离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3.canvas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动画的刷新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所谓刷新就是每隔一段时间，重新绘制页面上的内容，具体到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重绘整个或部分画布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提到每隔一定时间进行某个操作，就想到使用传统的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setTimeout()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setInterval()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函数定时，但是这个更多的是应用于简单的非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动画，或者是应用于网页的功能性编程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动画，尤其是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复杂耗时的渲染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操作，想要达到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流畅的效果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，必须使用高效的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window.requestAnimationFrame()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该函数不需要调用的频率或者说时间间隔，浏览器自行决定帧速率（每秒调用的次数）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8727" y="-101602"/>
            <a:ext cx="7776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该函数返回一个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型（很大的整数）数值，标识回调函数身份，如果需要取消，可以调用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cancelRequestAnimationFrame();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并把这个数值传给它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只有较新的浏览器才支持该函数，所以我们需要进行一个浏览器兼容的处理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911225"/>
            <a:ext cx="6543675" cy="468630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5370830" y="5155565"/>
            <a:ext cx="2663190" cy="441960"/>
          </a:xfrm>
          <a:prstGeom prst="wedgeRoundRectCallout">
            <a:avLst>
              <a:gd name="adj1" fmla="val -25185"/>
              <a:gd name="adj2" fmla="val -831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减去代码执行的时间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5480050" y="2792095"/>
            <a:ext cx="2855595" cy="977265"/>
          </a:xfrm>
          <a:prstGeom prst="wedgeRoundRectCallout">
            <a:avLst>
              <a:gd name="adj1" fmla="val -54077"/>
              <a:gd name="adj2" fmla="val -241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如果没有该函数，调用传统的定时函数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2443480" y="358775"/>
            <a:ext cx="4203700" cy="441960"/>
          </a:xfrm>
          <a:prstGeom prst="wedgeRoundRectCallout">
            <a:avLst>
              <a:gd name="adj1" fmla="val -28803"/>
              <a:gd name="adj2" fmla="val 7543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添加个自定义的方法作为兼容方法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粒子网络实例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全屏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本案例中，整个动画很有可能作为某页面的背景，这个背景，一般来说就是全屏的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需要调整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height,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使其等于浏览器的窗口尺寸； 同时如果窗口尺寸发生变化，为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resize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事件添加处理函数，及时的改变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4253865"/>
            <a:ext cx="3476625" cy="342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4831080"/>
            <a:ext cx="4648200" cy="904875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2896870" y="5908040"/>
            <a:ext cx="3888105" cy="441960"/>
          </a:xfrm>
          <a:prstGeom prst="wedgeRoundRectCallout">
            <a:avLst>
              <a:gd name="adj1" fmla="val -25185"/>
              <a:gd name="adj2" fmla="val -831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变量主要是方便使用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8727" y="-101602"/>
            <a:ext cx="7776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粒子的创建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我们需要粒子从四面八方飞入画布中，这里的思路是在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的上下左右，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四个边缘随机创建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粒子，然后再赋予他们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随机的朝向画布的速度和方向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1748155" y="2353310"/>
            <a:ext cx="2808605" cy="1656080"/>
          </a:xfrm>
          <a:prstGeom prst="rect">
            <a:avLst/>
          </a:prstGeom>
          <a:solidFill>
            <a:schemeClr val="bg2"/>
          </a:solidFill>
          <a:ln>
            <a:solidFill>
              <a:srgbClr val="D8D8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748155" y="2338705"/>
            <a:ext cx="2736850" cy="14605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48155" y="3994785"/>
            <a:ext cx="2736850" cy="14605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48155" y="2353310"/>
            <a:ext cx="0" cy="1656080"/>
          </a:xfrm>
          <a:prstGeom prst="line">
            <a:avLst/>
          </a:prstGeom>
          <a:ln w="666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56760" y="2353310"/>
            <a:ext cx="0" cy="1656080"/>
          </a:xfrm>
          <a:prstGeom prst="line">
            <a:avLst/>
          </a:prstGeom>
          <a:ln w="666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169920" y="2238375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759075" y="2454275"/>
            <a:ext cx="410845" cy="389255"/>
          </a:xfrm>
          <a:prstGeom prst="straightConnector1">
            <a:avLst/>
          </a:prstGeom>
          <a:ln w="47625" cmpd="sng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448810" y="298323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4019550" y="2915920"/>
            <a:ext cx="429260" cy="139700"/>
          </a:xfrm>
          <a:prstGeom prst="straightConnector1">
            <a:avLst/>
          </a:prstGeom>
          <a:ln w="47625" cmpd="sng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385820" y="3894455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2956560" y="3827145"/>
            <a:ext cx="429260" cy="139700"/>
          </a:xfrm>
          <a:prstGeom prst="straightConnector1">
            <a:avLst/>
          </a:prstGeom>
          <a:ln w="47625" cmpd="sng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448810" y="348869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307205" y="3704590"/>
            <a:ext cx="141605" cy="290830"/>
          </a:xfrm>
          <a:prstGeom prst="straightConnector1">
            <a:avLst/>
          </a:prstGeom>
          <a:ln w="47625" cmpd="sng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640205" y="319913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855470" y="3343275"/>
            <a:ext cx="650875" cy="3810"/>
          </a:xfrm>
          <a:prstGeom prst="straightConnector1">
            <a:avLst/>
          </a:prstGeom>
          <a:ln w="47625" cmpd="sng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849120" y="224917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992630" y="2465070"/>
            <a:ext cx="81915" cy="450215"/>
          </a:xfrm>
          <a:prstGeom prst="straightConnector1">
            <a:avLst/>
          </a:prstGeom>
          <a:ln w="47625" cmpd="sng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"/>
          <p:cNvSpPr txBox="1"/>
          <p:nvPr/>
        </p:nvSpPr>
        <p:spPr>
          <a:xfrm>
            <a:off x="652217" y="4115433"/>
            <a:ext cx="7776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所以，我们可以根据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的尺寸，建立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条边上的初始位置区间，速度方向区间的配置，再次基础上进行随机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注意这些配置数据都是两个值，组成一个区间，方便进行随机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549910"/>
            <a:ext cx="1695450" cy="590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254125"/>
            <a:ext cx="2619375" cy="3829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825" y="1530350"/>
            <a:ext cx="2314575" cy="3552825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2787015" y="624205"/>
            <a:ext cx="2663190" cy="441960"/>
          </a:xfrm>
          <a:prstGeom prst="wedgeRoundRectCallout">
            <a:avLst>
              <a:gd name="adj1" fmla="val -55102"/>
              <a:gd name="adj2" fmla="val 8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速度的最大最小数值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2539365" y="1393825"/>
            <a:ext cx="1578610" cy="441960"/>
          </a:xfrm>
          <a:prstGeom prst="wedgeRoundRectCallout">
            <a:avLst>
              <a:gd name="adj1" fmla="val -53552"/>
              <a:gd name="adj2" fmla="val 412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上边缘位置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3452495" y="2328545"/>
            <a:ext cx="1331595" cy="441960"/>
          </a:xfrm>
          <a:prstGeom prst="wedgeRoundRectCallout">
            <a:avLst>
              <a:gd name="adj1" fmla="val -54577"/>
              <a:gd name="adj2" fmla="val -22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水平速度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2657475" y="3085465"/>
            <a:ext cx="2316480" cy="441960"/>
          </a:xfrm>
          <a:prstGeom prst="wedgeRoundRectCallout">
            <a:avLst>
              <a:gd name="adj1" fmla="val -35279"/>
              <a:gd name="adj2" fmla="val -706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垂直速度只能向下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2251075" y="4953000"/>
            <a:ext cx="1578610" cy="441960"/>
          </a:xfrm>
          <a:prstGeom prst="wedgeRoundRectCallout">
            <a:avLst>
              <a:gd name="adj1" fmla="val -23934"/>
              <a:gd name="adj2" fmla="val -770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下边缘配置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5953125" y="1140460"/>
            <a:ext cx="1578610" cy="441960"/>
          </a:xfrm>
          <a:prstGeom prst="wedgeRoundRectCallout">
            <a:avLst>
              <a:gd name="adj1" fmla="val -22204"/>
              <a:gd name="adj2" fmla="val 659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左边缘配置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6159500" y="3085465"/>
            <a:ext cx="1578610" cy="441960"/>
          </a:xfrm>
          <a:prstGeom prst="wedgeRoundRectCallout">
            <a:avLst>
              <a:gd name="adj1" fmla="val -23934"/>
              <a:gd name="adj2" fmla="val 847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右边缘配置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全屏显示(4:3)</PresentationFormat>
  <Paragraphs>65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Office 主题​​</vt:lpstr>
      <vt:lpstr>躁动的web动画 ——第43讲 canvas绘图基础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1161</cp:revision>
  <dcterms:created xsi:type="dcterms:W3CDTF">2018-04-16T03:29:00Z</dcterms:created>
  <dcterms:modified xsi:type="dcterms:W3CDTF">2019-04-11T03:58:06Z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