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69" r:id="rId5"/>
    <p:sldId id="448" r:id="rId6"/>
    <p:sldId id="449" r:id="rId7"/>
    <p:sldId id="450" r:id="rId8"/>
    <p:sldId id="452" r:id="rId9"/>
    <p:sldId id="451" r:id="rId10"/>
    <p:sldId id="453" r:id="rId11"/>
    <p:sldId id="457" r:id="rId12"/>
    <p:sldId id="454" r:id="rId13"/>
    <p:sldId id="455" r:id="rId14"/>
    <p:sldId id="456" r:id="rId15"/>
    <p:sldId id="441" r:id="rId16"/>
    <p:sldId id="34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F2BC2-E7C7-4DAF-AC38-C7272999F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3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（一）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feBlend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该滤镜的作用是将两个输入源的图像按照一定的规则进行叠加混合，两个输入源通过属性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制定，他们可以是目标图像也可以是其他滤镜输出的结果。混合模式通过属性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的取值和意义如下：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normal: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multiply: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creen: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arken: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ighten: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1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我们将图片和绿色的填充作为滤镜的两个输入，分别应用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的参数，得到如下结果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799"/>
            <a:ext cx="7524411" cy="1721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487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高斯模糊滤镜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feGaussianBlur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该滤镜获取图像并输出，可以调整图像的大小和位置，输入源可以是一张图片，也可以是另外一个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9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组合滤镜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feComposite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06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颜色矩阵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feColorMatrix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59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4" y="2852936"/>
            <a:ext cx="5553850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997"/>
            <a:ext cx="6201640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352340" y="2880812"/>
            <a:ext cx="208823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8244" y="6094141"/>
            <a:ext cx="25202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20092" y="4870005"/>
            <a:ext cx="100811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6516217" y="3156374"/>
            <a:ext cx="864096" cy="418332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32240" y="4985720"/>
            <a:ext cx="1296144" cy="344634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填充图案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53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如何使用径向渐变实现类似动画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的滤镜，由于这部分内容比较复杂，所以我们专门用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期内容来讲解！本期我们首先学习的滤镜有：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Blend,ColorMatrix,Composite,GaussianBlur,feImage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,feFlood,feTile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当我们学习一种新的技术，无非是要搞明白它的的参数和用法，将参数的变化应用到实际的效果中，看看能有什么变化。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镜中有些参数不是所有浏览器都能很好的支持，这个需要大家注意。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镜基础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滤镜的文档结构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所有的滤镜标签的前缀都是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，后面是各种滤镜的名称。如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feImage,feTile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等等。具体类型的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标签要放在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标签之中，使用时，引用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54107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&lt;filter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id=“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feImage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&lt;/filter&gt;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filter=“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#f1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级联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个滤镜可以串联起来，达到多个滤镜处理的效果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。上一个滤镜的输出，作为下一个滤镜的输入，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的结果给滤镜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处理后的结果给滤镜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015" y="3158966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SourceGraphic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result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”/&gt;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&lt;/filter&gt;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07904" y="2636912"/>
            <a:ext cx="2664296" cy="864096"/>
          </a:xfrm>
          <a:prstGeom prst="wedgeRoundRectCallout">
            <a:avLst>
              <a:gd name="adj1" fmla="val -25097"/>
              <a:gd name="adj2" fmla="val 793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SourceGraphic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表示原来的图像！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22299" y="5589240"/>
            <a:ext cx="2069781" cy="864096"/>
          </a:xfrm>
          <a:prstGeom prst="wedgeRoundRectCallout">
            <a:avLst>
              <a:gd name="adj1" fmla="val -24260"/>
              <a:gd name="adj2" fmla="val -716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后面可以继续叠加其他滤镜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4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滤镜的单位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/>
              <a:t>userSpaceOnUse</a:t>
            </a:r>
            <a:r>
              <a:rPr lang="en-US" altLang="zh-CN" sz="2400" dirty="0"/>
              <a:t> | </a:t>
            </a:r>
            <a:r>
              <a:rPr lang="en-US" altLang="zh-CN" sz="2400" b="1" dirty="0" err="1"/>
              <a:t>objectBoundingBox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该单位定义的坐标系决定了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&lt;filter&gt;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的大小。默认值为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默认值为（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userSpaceOnUse</a:t>
            </a:r>
            <a:r>
              <a:rPr lang="zh-CN" altLang="en-US" sz="2400" dirty="0" smtClean="0"/>
              <a:t>：用户坐标，由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svg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标签相关参数</a:t>
            </a:r>
            <a:r>
              <a:rPr lang="zh-CN" altLang="en-US" sz="2400" dirty="0"/>
              <a:t>决定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objectBoundingBox</a:t>
            </a:r>
            <a:r>
              <a:rPr lang="zh-CN" altLang="en-US" sz="2400" dirty="0" smtClean="0"/>
              <a:t>：以目标元素的大小为参考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/>
              <a:t>primitiveUnits</a:t>
            </a:r>
            <a:r>
              <a:rPr lang="zh-CN" altLang="en-US" sz="2400" dirty="0" smtClean="0"/>
              <a:t>：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userSpaceOnUse</a:t>
            </a:r>
            <a:r>
              <a:rPr lang="en-US" altLang="zh-CN" sz="2400" dirty="0"/>
              <a:t> | </a:t>
            </a:r>
            <a:r>
              <a:rPr lang="en-US" altLang="zh-CN" sz="2400" dirty="0" err="1"/>
              <a:t>objectBoundingBox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定义滤镜单元的单位，也就是具体滤镜的单位。默认值为</a:t>
            </a:r>
            <a:r>
              <a:rPr lang="en-US" altLang="zh-CN" sz="2400" dirty="0" err="1" smtClean="0"/>
              <a:t>userSpaceOnUse</a:t>
            </a:r>
            <a:r>
              <a:rPr lang="zh-CN" altLang="en-US" sz="2400" dirty="0" smtClean="0"/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1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feImage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该滤镜获取图像并输出，可以调整图像的大小和位置，输入源可以是一张图片，也可以是另外一个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6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feFlood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该滤镜获取图像并输出，可以调整图像的大小和位置，输入源可以是一张图片，也可以是另外一个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03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feTile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该滤镜获取图像并输出，可以调整图像的大小和位置，输入源可以是一张图片，也可以是另外一个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43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556</Words>
  <Application>Microsoft Office PowerPoint</Application>
  <PresentationFormat>全屏显示(4:3)</PresentationFormat>
  <Paragraphs>62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躁动的web动画 ——第13讲  SVG滤镜（一）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415</cp:revision>
  <dcterms:created xsi:type="dcterms:W3CDTF">2018-04-16T03:29:14Z</dcterms:created>
  <dcterms:modified xsi:type="dcterms:W3CDTF">2018-07-25T10:06:19Z</dcterms:modified>
</cp:coreProperties>
</file>