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88" r:id="rId4"/>
    <p:sldId id="258" r:id="rId5"/>
    <p:sldId id="259" r:id="rId6"/>
    <p:sldId id="369" r:id="rId7"/>
    <p:sldId id="370" r:id="rId8"/>
    <p:sldId id="374" r:id="rId9"/>
    <p:sldId id="378" r:id="rId10"/>
    <p:sldId id="380" r:id="rId11"/>
    <p:sldId id="381" r:id="rId12"/>
    <p:sldId id="382" r:id="rId13"/>
    <p:sldId id="383" r:id="rId14"/>
    <p:sldId id="386" r:id="rId15"/>
    <p:sldId id="384" r:id="rId16"/>
    <p:sldId id="387" r:id="rId17"/>
    <p:sldId id="385" r:id="rId18"/>
    <p:sldId id="372" r:id="rId19"/>
    <p:sldId id="334" r:id="rId20"/>
    <p:sldId id="368" r:id="rId21"/>
    <p:sldId id="373" r:id="rId22"/>
    <p:sldId id="379" r:id="rId23"/>
    <p:sldId id="375" r:id="rId24"/>
    <p:sldId id="377" r:id="rId25"/>
    <p:sldId id="345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描边动画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viewBox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x,y,width,height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viewBox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定义了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坐标系统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，确定了绘制区域的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宽高比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规定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内部的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长度单位和坐标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，确定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坐标系的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就是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x,y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定义的点。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的坐标系正方向是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从左到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右是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轴正方向，从上到下是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轴正方向！注意，这里的数值都是没有单位的，纯粹的几何描述！当和适口单位配合时，就有了实际的大小。比如，视口尺寸是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width=“100px” height=“100px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&gt;&lt;/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viewBox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=“0,0,50,50”,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那么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图形中的一个单位相当于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个像素。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6079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preserveAspectRatio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有了视口大小，有了图形坐标和宽高比（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veiwBox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），那么这个宽高如何显示在视口中呢，如果都是正方形，完全填满即可。如果视口和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viewBox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的宽高比不一致，就涉及到填充和对齐的方式，而这就是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preserveAspectRatio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决定的。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对齐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方式，水平方向为左中右，垂直方向为上中下。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填充方式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等比放大，多余的剪切掉（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等比缩小 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meet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强制变形，匹配视口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8058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43608" y="476672"/>
            <a:ext cx="1512168" cy="2592288"/>
            <a:chOff x="4067944" y="3855079"/>
            <a:chExt cx="1512168" cy="259228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02" t="22356" r="38416" b="17646"/>
            <a:stretch/>
          </p:blipFill>
          <p:spPr>
            <a:xfrm>
              <a:off x="4219487" y="3855079"/>
              <a:ext cx="1209082" cy="1551956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4067944" y="3855079"/>
              <a:ext cx="1512168" cy="2592288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211375" y="476672"/>
            <a:ext cx="1512168" cy="2592288"/>
            <a:chOff x="4067944" y="3855079"/>
            <a:chExt cx="1512168" cy="259228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02" t="22356" r="38416" b="17646"/>
            <a:stretch/>
          </p:blipFill>
          <p:spPr>
            <a:xfrm>
              <a:off x="4219487" y="4359135"/>
              <a:ext cx="1209082" cy="1551956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4067944" y="3855079"/>
              <a:ext cx="1512168" cy="2592288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436096" y="450941"/>
            <a:ext cx="1512168" cy="2592288"/>
            <a:chOff x="4067944" y="3855079"/>
            <a:chExt cx="1512168" cy="259228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02" t="22356" r="38416" b="17646"/>
            <a:stretch/>
          </p:blipFill>
          <p:spPr>
            <a:xfrm>
              <a:off x="4219487" y="4895411"/>
              <a:ext cx="1209082" cy="155195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4067944" y="3855079"/>
              <a:ext cx="1512168" cy="2592288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407411" y="3315867"/>
            <a:ext cx="78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yMin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75178" y="3315867"/>
            <a:ext cx="78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yMid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99899" y="3315867"/>
            <a:ext cx="78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yMax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9592" y="3978930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preserveAspectRatio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xMidYMin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meet”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preserveAspectRatio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xMidYMid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meet”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preserveAspectRatio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xMidYMax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meet”</a:t>
            </a:r>
          </a:p>
        </p:txBody>
      </p:sp>
    </p:spTree>
    <p:extLst>
      <p:ext uri="{BB962C8B-B14F-4D97-AF65-F5344CB8AC3E}">
        <p14:creationId xmlns:p14="http://schemas.microsoft.com/office/powerpoint/2010/main" val="143556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045156" y="692696"/>
            <a:ext cx="3096344" cy="1656184"/>
            <a:chOff x="4067944" y="4791183"/>
            <a:chExt cx="3096344" cy="165618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02" t="22356" r="38416" b="17646"/>
            <a:stretch/>
          </p:blipFill>
          <p:spPr>
            <a:xfrm>
              <a:off x="4219487" y="4895411"/>
              <a:ext cx="1209082" cy="1551956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4067944" y="4791183"/>
              <a:ext cx="3096344" cy="165618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43608" y="2564904"/>
            <a:ext cx="3096344" cy="1656184"/>
            <a:chOff x="4067944" y="4791183"/>
            <a:chExt cx="3096344" cy="165618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02" t="22356" r="38416" b="17646"/>
            <a:stretch/>
          </p:blipFill>
          <p:spPr>
            <a:xfrm>
              <a:off x="5013123" y="4863191"/>
              <a:ext cx="1209082" cy="1551956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4067944" y="4791183"/>
              <a:ext cx="3096344" cy="165618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43608" y="4437112"/>
            <a:ext cx="3096344" cy="1656184"/>
            <a:chOff x="4085849" y="4791183"/>
            <a:chExt cx="3096344" cy="1656184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02" t="22356" r="38416" b="17646"/>
            <a:stretch/>
          </p:blipFill>
          <p:spPr>
            <a:xfrm>
              <a:off x="5901103" y="4863191"/>
              <a:ext cx="1209082" cy="1551956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4085849" y="4791183"/>
              <a:ext cx="3096344" cy="165618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427984" y="1151456"/>
            <a:ext cx="78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</a:t>
            </a:r>
            <a:r>
              <a:rPr lang="en-US" altLang="zh-CN" dirty="0" err="1" smtClean="0"/>
              <a:t>Min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427984" y="3023664"/>
            <a:ext cx="78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xMid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27984" y="5265204"/>
            <a:ext cx="78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xMax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299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404664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preserveAspectRatio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xMinYMid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meet”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preserveAspectRatio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xMidYMid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meet”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preserveAspectRatio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xMaxYMid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meet”</a:t>
            </a:r>
          </a:p>
        </p:txBody>
      </p:sp>
    </p:spTree>
    <p:extLst>
      <p:ext uri="{BB962C8B-B14F-4D97-AF65-F5344CB8AC3E}">
        <p14:creationId xmlns:p14="http://schemas.microsoft.com/office/powerpoint/2010/main" val="3865658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84" t="21749" r="53539" b="18252"/>
          <a:stretch/>
        </p:blipFill>
        <p:spPr>
          <a:xfrm>
            <a:off x="1691680" y="849038"/>
            <a:ext cx="672483" cy="155195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657381" y="777030"/>
            <a:ext cx="706782" cy="165618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4" t="20770" r="43539" b="19232"/>
          <a:stretch/>
        </p:blipFill>
        <p:spPr>
          <a:xfrm>
            <a:off x="3022123" y="829144"/>
            <a:ext cx="672483" cy="1551956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2987824" y="757136"/>
            <a:ext cx="706782" cy="165618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44" t="19790" r="34579" b="20212"/>
          <a:stretch/>
        </p:blipFill>
        <p:spPr>
          <a:xfrm>
            <a:off x="4390275" y="803810"/>
            <a:ext cx="672483" cy="1551956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4355976" y="731802"/>
            <a:ext cx="706782" cy="165618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657381" y="2627620"/>
            <a:ext cx="78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</a:t>
            </a:r>
            <a:r>
              <a:rPr lang="en-US" altLang="zh-CN" dirty="0" err="1" smtClean="0"/>
              <a:t>Min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87824" y="2627620"/>
            <a:ext cx="78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xMid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355976" y="2627620"/>
            <a:ext cx="78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xMax</a:t>
            </a:r>
            <a:endParaRPr lang="zh-CN" altLang="en-US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1" t="22228" r="36172" b="50739"/>
          <a:stretch/>
        </p:blipFill>
        <p:spPr>
          <a:xfrm>
            <a:off x="1763689" y="3330212"/>
            <a:ext cx="1261845" cy="699227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1691681" y="3336139"/>
            <a:ext cx="1440160" cy="6933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347865" y="3498123"/>
            <a:ext cx="78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yMin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47864" y="4427820"/>
            <a:ext cx="78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yMid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76568" y="5341857"/>
            <a:ext cx="78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</a:t>
            </a:r>
            <a:r>
              <a:rPr lang="en-US" altLang="zh-CN" dirty="0" err="1" smtClean="0"/>
              <a:t>Max</a:t>
            </a:r>
            <a:endParaRPr lang="zh-CN" altLang="en-US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4" t="41197" r="37099" b="31770"/>
          <a:stretch/>
        </p:blipFill>
        <p:spPr>
          <a:xfrm>
            <a:off x="1763688" y="4293096"/>
            <a:ext cx="1261845" cy="699227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1691680" y="4299023"/>
            <a:ext cx="1440160" cy="6933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78" t="57136" r="37015" b="15831"/>
          <a:stretch/>
        </p:blipFill>
        <p:spPr>
          <a:xfrm>
            <a:off x="1763688" y="5176910"/>
            <a:ext cx="1261845" cy="699227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1691680" y="5182837"/>
            <a:ext cx="1440160" cy="6933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15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0582" y="332656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preserveAspectRatio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xMinYMid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preserveAspectRatio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xMidYMid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preserveAspectRatio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xMaxYMid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878" y="2204864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preserveAspectRatio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xMidYMin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slice”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preserveAspectRatio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xMidYMid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preserveAspectRatio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xMidYMax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7314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1" t="22227" r="36172" b="19081"/>
          <a:stretch/>
        </p:blipFill>
        <p:spPr>
          <a:xfrm>
            <a:off x="1585374" y="1406849"/>
            <a:ext cx="2626586" cy="1518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85374" y="1412776"/>
            <a:ext cx="2626586" cy="151216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1" t="22227" r="36172" b="19081"/>
          <a:stretch/>
        </p:blipFill>
        <p:spPr>
          <a:xfrm>
            <a:off x="5940152" y="908720"/>
            <a:ext cx="832137" cy="230425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40152" y="914646"/>
            <a:ext cx="832137" cy="229832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25924" y="3243663"/>
            <a:ext cx="34694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preserveAspectRatio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none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759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遮罩定义</a:t>
            </a: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2937" y="1052736"/>
            <a:ext cx="7488832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遮罩图案其实有两部分组成，一部分是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遮罩（黄色线框部分）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另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一部分是被剪裁或者说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镂空主体（蓝色线框部分）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，遮罩部分对镂空主题进行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透明度处理，然后再去遮挡下层元素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。举个例子，镂空主体，相当于一块木板，遮罩部分相当于定义这个木板要被镂空成什么图案。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03848" y="4725144"/>
            <a:ext cx="1895707" cy="12961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新月形 4"/>
          <p:cNvSpPr/>
          <p:nvPr/>
        </p:nvSpPr>
        <p:spPr>
          <a:xfrm>
            <a:off x="1187624" y="4869160"/>
            <a:ext cx="576064" cy="1080120"/>
          </a:xfrm>
          <a:prstGeom prst="moo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加号 5"/>
          <p:cNvSpPr/>
          <p:nvPr/>
        </p:nvSpPr>
        <p:spPr>
          <a:xfrm>
            <a:off x="2071068" y="5013176"/>
            <a:ext cx="700732" cy="648072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012160" y="4725144"/>
            <a:ext cx="1895707" cy="1296144"/>
            <a:chOff x="6228184" y="4689140"/>
            <a:chExt cx="1895707" cy="129614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" name="矩形 6"/>
            <p:cNvSpPr/>
            <p:nvPr/>
          </p:nvSpPr>
          <p:spPr>
            <a:xfrm>
              <a:off x="6228184" y="4689140"/>
              <a:ext cx="1895707" cy="1296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新月形 7"/>
            <p:cNvSpPr/>
            <p:nvPr/>
          </p:nvSpPr>
          <p:spPr>
            <a:xfrm>
              <a:off x="6876256" y="4833156"/>
              <a:ext cx="576064" cy="1080120"/>
            </a:xfrm>
            <a:prstGeom prst="mo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等于号 8"/>
          <p:cNvSpPr/>
          <p:nvPr/>
        </p:nvSpPr>
        <p:spPr>
          <a:xfrm>
            <a:off x="5220072" y="5085184"/>
            <a:ext cx="648072" cy="504056"/>
          </a:xfrm>
          <a:prstGeom prst="mathEqua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1216645" y="6237312"/>
            <a:ext cx="854423" cy="432048"/>
          </a:xfrm>
          <a:prstGeom prst="wedgeRoundRectCallout">
            <a:avLst>
              <a:gd name="adj1" fmla="val -23667"/>
              <a:gd name="adj2" fmla="val -795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遮罩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3563888" y="6237312"/>
            <a:ext cx="854423" cy="360040"/>
          </a:xfrm>
          <a:prstGeom prst="wedgeRoundRectCallout">
            <a:avLst>
              <a:gd name="adj1" fmla="val -23667"/>
              <a:gd name="adj2" fmla="val -795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主体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6521053" y="6273316"/>
            <a:ext cx="1291308" cy="360040"/>
          </a:xfrm>
          <a:prstGeom prst="wedgeRoundRectCallout">
            <a:avLst>
              <a:gd name="adj1" fmla="val -23667"/>
              <a:gd name="adj2" fmla="val -795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遮罩图案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4412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36629"/>
            <a:ext cx="6392167" cy="4772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1403648" y="2184701"/>
            <a:ext cx="5832648" cy="3024336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90246" y="5353053"/>
            <a:ext cx="5990066" cy="648072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1158217" y="188640"/>
            <a:ext cx="4957752" cy="1080120"/>
          </a:xfrm>
          <a:prstGeom prst="wedgeRoundRectCallout">
            <a:avLst>
              <a:gd name="adj1" fmla="val -39322"/>
              <a:gd name="adj2" fmla="val 7703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vg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元素看起来就像是一个普通的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元素，也可以设置背景，定位，类，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6552220" y="1844824"/>
            <a:ext cx="1332148" cy="476776"/>
          </a:xfrm>
          <a:prstGeom prst="wedgeRoundRectCallout">
            <a:avLst>
              <a:gd name="adj1" fmla="val -39322"/>
              <a:gd name="adj2" fmla="val 7703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遮罩部分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5508103" y="5877272"/>
            <a:ext cx="1368153" cy="432048"/>
          </a:xfrm>
          <a:prstGeom prst="wedgeRoundRectCallout">
            <a:avLst>
              <a:gd name="adj1" fmla="val -23667"/>
              <a:gd name="adj2" fmla="val -795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镂空主体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134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——SVG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描边动画（难度：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2.5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124744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技术，实现文本的描边动画，好像文本是手写出来的感觉！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6" y="548680"/>
            <a:ext cx="74888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遮罩：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表示在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不可见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用于定义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路径，遮罩，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剪裁路径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内容的。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ask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表示定义的是一个遮罩，它的子元素定义遮罩图案，我们给它一个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，方便后续引用。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遮罩部分的的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并不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表示显示的颜色，而是要剪裁，或者说要对应用的主体进行透明度处理的程度，黑色表示完全透明，白色表示完全不透明，其他将是半透明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83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88640"/>
            <a:ext cx="7488832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rect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定义一个矩形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填充为接近银白色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(240,240,240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会把主体的对应区域变成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半透明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58" y="1772816"/>
            <a:ext cx="3181794" cy="981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圆角矩形标注 16"/>
          <p:cNvSpPr/>
          <p:nvPr/>
        </p:nvSpPr>
        <p:spPr>
          <a:xfrm>
            <a:off x="4342534" y="1816874"/>
            <a:ext cx="1080120" cy="476776"/>
          </a:xfrm>
          <a:prstGeom prst="wedgeRoundRectCallout">
            <a:avLst>
              <a:gd name="adj1" fmla="val -66946"/>
              <a:gd name="adj2" fmla="val 1855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填充色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9813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332656"/>
            <a:ext cx="74683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定义文本，填充为黑色，因为这部分我们需要完全透明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41" y="1840477"/>
            <a:ext cx="4353533" cy="2495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4078577" y="2821309"/>
            <a:ext cx="1332148" cy="476776"/>
          </a:xfrm>
          <a:prstGeom prst="wedgeRoundRectCallout">
            <a:avLst>
              <a:gd name="adj1" fmla="val -66946"/>
              <a:gd name="adj2" fmla="val 1855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文本居中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515256" y="1624453"/>
            <a:ext cx="3063874" cy="864096"/>
          </a:xfrm>
          <a:prstGeom prst="wedgeRoundRectCallout">
            <a:avLst>
              <a:gd name="adj1" fmla="val -57119"/>
              <a:gd name="adj2" fmla="val 353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字号，注意和普通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元素设置有区别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122746" y="3568669"/>
            <a:ext cx="3240360" cy="1008112"/>
          </a:xfrm>
          <a:prstGeom prst="wedgeRoundRectCallout">
            <a:avLst>
              <a:gd name="adj1" fmla="val -56402"/>
              <a:gd name="adj2" fmla="val -3274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填充色，这是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元素属性，不能用于普通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0746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548680"/>
            <a:ext cx="7488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主体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这部分内容将直接显示在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上，填充颜色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也将直接显示。遮罩主体，也可以是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元素，但是这种方式兼容性不好，所以多采用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元素来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140968"/>
            <a:ext cx="2486372" cy="1295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3491880" y="2996952"/>
            <a:ext cx="1008112" cy="476776"/>
          </a:xfrm>
          <a:prstGeom prst="wedgeRoundRectCallout">
            <a:avLst>
              <a:gd name="adj1" fmla="val -39322"/>
              <a:gd name="adj2" fmla="val 7703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填充色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2478166" y="4436548"/>
            <a:ext cx="2741906" cy="1512732"/>
          </a:xfrm>
          <a:prstGeom prst="wedgeRoundRectCallout">
            <a:avLst>
              <a:gd name="adj1" fmla="val -24463"/>
              <a:gd name="adj2" fmla="val -604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mask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的作用就是用之前定义的图案，“镂空”这个矩形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979712" y="3788758"/>
            <a:ext cx="2232248" cy="432330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4327872" y="3692838"/>
            <a:ext cx="1900312" cy="476776"/>
          </a:xfrm>
          <a:prstGeom prst="wedgeRoundRectCallout">
            <a:avLst>
              <a:gd name="adj1" fmla="val -57110"/>
              <a:gd name="adj2" fmla="val 208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遮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罩图案的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5635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遮挡视频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8"/>
            <a:ext cx="5849166" cy="3057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4529998" y="1305785"/>
            <a:ext cx="1584176" cy="576064"/>
          </a:xfrm>
          <a:prstGeom prst="wedgeRoundRectCallout">
            <a:avLst>
              <a:gd name="adj1" fmla="val -57119"/>
              <a:gd name="adj2" fmla="val 353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视频在下层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737910" y="2420888"/>
            <a:ext cx="1584176" cy="576064"/>
          </a:xfrm>
          <a:prstGeom prst="wedgeRoundRectCallout">
            <a:avLst>
              <a:gd name="adj1" fmla="val -57119"/>
              <a:gd name="adj2" fmla="val 353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遮罩在上层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354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4924325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的属性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webkit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-background-clip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，可以否实现同样的效果？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clip-path,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方式，能否实现同样的效果？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的属性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mix-blend-mode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，能否实现同样的效果？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196752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字体形状的路径，我们需要借助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或者其他美术工具，直接使用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&lt;text&gt;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标签也可以，但是不能随心所欲的实现想要的效果。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3692" y="11663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3.SVG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998726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是可缩放矢量图形（</a:t>
            </a:r>
            <a:r>
              <a:rPr lang="en-US" altLang="zh-CN" sz="2400" b="1" dirty="0"/>
              <a:t>Scalable Vector Graphics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），任意缩放都不会失真，它是通过点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线等基本图元以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定义图像，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记录的是一种绘制方式，而不是像素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！可以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内嵌在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，也可单独作为文件保存。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75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3-b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的优势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总的来说，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的优势就是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任意缩放不失真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，相比图片来说，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文件会非常的小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其实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，遮罩图案可以使用一个很大的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图片实现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，但这及其低效，文件将会很大，因为小图难以保证放大后不失真，并且，即使小图也比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大很多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；另外，当需要修改镂空文本时，必须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重新更换图片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，非常不方便，而用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，只需在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文件中修改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&lt;text&gt;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标签即可。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1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3-c SVG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的使用方式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矢量图可以用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标签的形式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嵌入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，一般来说，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标签上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大小和位置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x,y,width,height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可在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中设置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填充色，字号，描边等属性，注意不是所有属性都能在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设置的。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标签整体可以理解为是一个矢量图元素，一个特殊的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元素，内部则是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元素。所以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元素可以使用一些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的属性进行设置，比如可以进行绝对定位，设置背景图片等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398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805535"/>
            <a:ext cx="2762636" cy="1733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291550" y="805535"/>
            <a:ext cx="2664296" cy="1186758"/>
          </a:xfrm>
          <a:prstGeom prst="wedgeRoundRectCallout">
            <a:avLst>
              <a:gd name="adj1" fmla="val -55227"/>
              <a:gd name="adj2" fmla="val 3474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相对定位方便设置层次，好遮挡背景视频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5103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3-d SVG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的坐标系统和缩放方式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视口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视口就是显示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图形的窗口大小！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现在仅仅讨论内嵌入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，以下不再重复这一点。当不设置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的尺寸时，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的默认大小是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300px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150px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，我们也可以在标签或者在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中设置视口的大小，如果不写单位就是默认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单位，如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width=“100”,height=“100”&gt;&lt;/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62188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4018</TotalTime>
  <Words>1089</Words>
  <Application>Microsoft Office PowerPoint</Application>
  <PresentationFormat>全屏显示(4:3)</PresentationFormat>
  <Paragraphs>93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主题​​</vt:lpstr>
      <vt:lpstr>躁动的web动画 ——第9讲  SVG描边动画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275</cp:revision>
  <dcterms:created xsi:type="dcterms:W3CDTF">2018-04-16T03:29:14Z</dcterms:created>
  <dcterms:modified xsi:type="dcterms:W3CDTF">2018-06-19T10:53:21Z</dcterms:modified>
</cp:coreProperties>
</file>