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396" r:id="rId5"/>
    <p:sldId id="424" r:id="rId6"/>
    <p:sldId id="423" r:id="rId7"/>
    <p:sldId id="431" r:id="rId8"/>
    <p:sldId id="425" r:id="rId9"/>
    <p:sldId id="432" r:id="rId10"/>
    <p:sldId id="426" r:id="rId11"/>
    <p:sldId id="427" r:id="rId12"/>
    <p:sldId id="428" r:id="rId13"/>
    <p:sldId id="429" r:id="rId14"/>
    <p:sldId id="430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34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660"/>
  </p:normalViewPr>
  <p:slideViewPr>
    <p:cSldViewPr>
      <p:cViewPr varScale="1">
        <p:scale>
          <a:sx n="70" d="100"/>
          <a:sy n="70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0/svg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onceptfarm.ca/2013/portfolio/image-triangulato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3"/>
            <a:ext cx="6477904" cy="280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644008" y="3205404"/>
            <a:ext cx="1044116" cy="432048"/>
          </a:xfrm>
          <a:prstGeom prst="wedgeRoundRectCallout">
            <a:avLst>
              <a:gd name="adj1" fmla="val -20885"/>
              <a:gd name="adj2" fmla="val -613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627784" y="3221319"/>
            <a:ext cx="1368152" cy="432048"/>
          </a:xfrm>
          <a:prstGeom prst="wedgeRoundRectCallout">
            <a:avLst>
              <a:gd name="adj1" fmla="val -20885"/>
              <a:gd name="adj2" fmla="val -613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颜色填充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373503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围绕中心点的缩放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的缩放通过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transform=“scale(3,2)”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的类似形式缩放，但是缩放时的坐标原点是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画布的左上角，我们画一个矩形，进行测试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3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76803"/>
            <a:ext cx="4355976" cy="1182873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3635896" y="1844824"/>
            <a:ext cx="2232248" cy="432048"/>
          </a:xfrm>
          <a:prstGeom prst="wedgeRoundRectCallout">
            <a:avLst>
              <a:gd name="adj1" fmla="val -22108"/>
              <a:gd name="adj2" fmla="val -929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未缩放时的位置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03" y="2564904"/>
            <a:ext cx="5839640" cy="68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665312"/>
            <a:ext cx="4355976" cy="221196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87" y="5877272"/>
            <a:ext cx="5801535" cy="7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6660232" y="4437112"/>
            <a:ext cx="1357846" cy="868937"/>
          </a:xfrm>
          <a:prstGeom prst="wedgeRoundRectCallout">
            <a:avLst>
              <a:gd name="adj1" fmla="val -67421"/>
              <a:gd name="adj2" fmla="val 245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放大两倍时的位置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03526" y="6234510"/>
            <a:ext cx="2408633" cy="318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3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想要缩放围绕图形的中心点进行缩放，而不要偏移，根据以下公式平移来实现：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translate( -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centerX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*(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-1 ), -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centerY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-1) 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scale(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77" y="4437112"/>
            <a:ext cx="3995936" cy="1804058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77" y="2890761"/>
            <a:ext cx="5811061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5981309" y="4470204"/>
            <a:ext cx="1357846" cy="975020"/>
          </a:xfrm>
          <a:prstGeom prst="wedgeRoundRectCallout">
            <a:avLst>
              <a:gd name="adj1" fmla="val -67421"/>
              <a:gd name="adj2" fmla="val 245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位置不变，放大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3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如果是缩放的动画，我们仅仅需要在缩放动画的过程中，匹配相应的平移动画，在具体得说，就是缩放动画的起始点，和平移动画的起始点符合我们列出的公式即可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2055811"/>
            <a:ext cx="6030167" cy="302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2627784" y="4437112"/>
            <a:ext cx="1944216" cy="318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55676" y="2750628"/>
            <a:ext cx="3564396" cy="318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3131840" y="5229200"/>
            <a:ext cx="4320480" cy="975020"/>
          </a:xfrm>
          <a:prstGeom prst="wedgeRoundRectCallout">
            <a:avLst>
              <a:gd name="adj1" fmla="val -30611"/>
              <a:gd name="adj2" fmla="val -7906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additive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必须添加，表明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动画是叠加，而不是替换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3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三角面的中心点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面的中心点计算，我么采取平均值的办法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Xcenter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(Ax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)/3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Ycenter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(Ay + By + Cy)/3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80356"/>
            <a:ext cx="6354062" cy="1771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2015716" y="2680356"/>
            <a:ext cx="5148572" cy="34689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4000" y="4549676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polygon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points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属性，并通过正则表达式分割成数组，共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此时的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points[n]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是字符串，乘以数字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，将其变成数值，然后去平均值，注意最后取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位小数，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降低精度，提高运算效率，防止卡顿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3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048668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5-a.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创建动画的节点函数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使用带命名空间的函数创建节点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svgNS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“http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://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www.w3.org/2000/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svg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document.createElementNS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svgNS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nodeName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会将属性，节点名称都变成小写，所以这里采用原始的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 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进行操作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把动画节点的变化部分提取为函数的参数，定义一个创建动画节点的函数，让代码变得精简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000" y="385500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所有三角面动画的实现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21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8640"/>
            <a:ext cx="4582164" cy="381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92696"/>
            <a:ext cx="6535062" cy="5868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2699792" y="3051718"/>
            <a:ext cx="2304256" cy="3772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00192" y="4437112"/>
            <a:ext cx="864096" cy="3772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56176" y="5445224"/>
            <a:ext cx="1539214" cy="3772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5806442" y="2076698"/>
            <a:ext cx="1717886" cy="975020"/>
          </a:xfrm>
          <a:prstGeom prst="wedgeRoundRectCallout">
            <a:avLst>
              <a:gd name="adj1" fmla="val -27217"/>
              <a:gd name="adj2" fmla="val 679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可以创建三类动画节点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212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61" y="188639"/>
            <a:ext cx="6392167" cy="5811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806442" y="1556792"/>
            <a:ext cx="1861902" cy="831004"/>
          </a:xfrm>
          <a:prstGeom prst="wedgeRoundRectCallout">
            <a:avLst>
              <a:gd name="adj1" fmla="val -27217"/>
              <a:gd name="adj2" fmla="val 679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设置动画属性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3848" y="4221088"/>
            <a:ext cx="1539214" cy="3772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12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5-b.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创建节点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在页面初始化的时候，就要为每个三角面添加动画子节点，实现缩放动画，透明度动画和滤镜的转换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274"/>
            <a:ext cx="6277851" cy="2562583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2286006" y="4869160"/>
            <a:ext cx="1717886" cy="975020"/>
          </a:xfrm>
          <a:prstGeom prst="wedgeRoundRectCallout">
            <a:avLst>
              <a:gd name="adj1" fmla="val -19273"/>
              <a:gd name="adj2" fmla="val -1084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透明度 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，再到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156176" y="2105657"/>
            <a:ext cx="1872208" cy="1307908"/>
          </a:xfrm>
          <a:prstGeom prst="wedgeRoundRectCallout">
            <a:avLst>
              <a:gd name="adj1" fmla="val -60584"/>
              <a:gd name="adj2" fmla="val 371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降低时间精度到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位小数，提高运算效率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652120" y="4465644"/>
            <a:ext cx="1717886" cy="1339620"/>
          </a:xfrm>
          <a:prstGeom prst="wedgeRoundRectCallout">
            <a:avLst>
              <a:gd name="adj1" fmla="val -126524"/>
              <a:gd name="adj2" fmla="val -1186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鼠标点击文本图像启动动画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212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8640"/>
            <a:ext cx="6887536" cy="1743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2409450" y="1942515"/>
            <a:ext cx="2090542" cy="975020"/>
          </a:xfrm>
          <a:prstGeom prst="wedgeRoundRectCallout">
            <a:avLst>
              <a:gd name="adj1" fmla="val -23245"/>
              <a:gd name="adj2" fmla="val -608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三角面缩小到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，在放大到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06" y="3429000"/>
            <a:ext cx="5401429" cy="1457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1259632" y="5085184"/>
            <a:ext cx="3672408" cy="975020"/>
          </a:xfrm>
          <a:prstGeom prst="wedgeRoundRectCallout">
            <a:avLst>
              <a:gd name="adj1" fmla="val -23245"/>
              <a:gd name="adj2" fmla="val -608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动画进行到中间的时候，修改三角面的滤镜，用于变色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21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流行的低面风格文本（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图像被分割成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很多三角形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面，颜色非连续变化）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动画；点击文本后，所有三角形面会先后缩小、消失，然后再次显现、放大，并变成另外一组渐变的颜色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3" y="3645024"/>
            <a:ext cx="5229955" cy="1219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" t="46450" r="70923" b="41807"/>
          <a:stretch/>
        </p:blipFill>
        <p:spPr bwMode="auto">
          <a:xfrm>
            <a:off x="1691680" y="5085184"/>
            <a:ext cx="5200650" cy="1208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5-c.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色相滤镜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我们设置两个滤镜，然后每次点击的时候，改变另一个滤镜的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（相当于平移图像颜色），然后让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&lt;set&gt;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动画将当前滤镜，切换成新的滤镜，此时三角面缩放到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，等再次放大的时候，已经是新的滤镜发生作用，发生变色（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FireFox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失效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,Chrome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有效，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不支持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11" y="3641777"/>
            <a:ext cx="7039957" cy="2753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6166482" y="4295718"/>
            <a:ext cx="1861902" cy="975020"/>
          </a:xfrm>
          <a:prstGeom prst="wedgeRoundRectCallout">
            <a:avLst>
              <a:gd name="adj1" fmla="val -74090"/>
              <a:gd name="adj2" fmla="val -4266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随机一个色相环角度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9752" y="3933056"/>
            <a:ext cx="3826730" cy="3772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02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6632"/>
            <a:ext cx="6439799" cy="4134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405481" y="2090167"/>
            <a:ext cx="1542783" cy="618753"/>
          </a:xfrm>
          <a:prstGeom prst="wedgeRoundRectCallout">
            <a:avLst>
              <a:gd name="adj1" fmla="val -28644"/>
              <a:gd name="adj2" fmla="val -622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切换滤镜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602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0648"/>
            <a:ext cx="4706007" cy="358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906215" y="1196752"/>
            <a:ext cx="1105945" cy="618753"/>
          </a:xfrm>
          <a:prstGeom prst="wedgeRoundRectCallout">
            <a:avLst>
              <a:gd name="adj1" fmla="val -68452"/>
              <a:gd name="adj2" fmla="val -115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584916" y="2852936"/>
            <a:ext cx="1105945" cy="618753"/>
          </a:xfrm>
          <a:prstGeom prst="wedgeRoundRectCallout">
            <a:avLst>
              <a:gd name="adj1" fmla="val -68452"/>
              <a:gd name="adj2" fmla="val -115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4045128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相关内容请参考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602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优化三角面接缝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000" y="948784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见面之间有白色的接缝，可以通过修改透明度的滤镜消除：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6"/>
          <a:stretch/>
        </p:blipFill>
        <p:spPr>
          <a:xfrm>
            <a:off x="971600" y="2114537"/>
            <a:ext cx="6811326" cy="2034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4283968" y="3140968"/>
            <a:ext cx="3394682" cy="3772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4653971" y="3717032"/>
            <a:ext cx="1574213" cy="618753"/>
          </a:xfrm>
          <a:prstGeom prst="wedgeRoundRectCallout">
            <a:avLst>
              <a:gd name="adj1" fmla="val -28644"/>
              <a:gd name="adj2" fmla="val -622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降低透明度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63" y="5028282"/>
            <a:ext cx="6372200" cy="1281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2709755" y="4335785"/>
            <a:ext cx="1574213" cy="618753"/>
          </a:xfrm>
          <a:prstGeom prst="wedgeRoundRectCallout">
            <a:avLst>
              <a:gd name="adj1" fmla="val -10438"/>
              <a:gd name="adj2" fmla="val 744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大功告成！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796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996952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将图片或者人物头像进行低面处理，可以应用哪些有趣的动画呢？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124744"/>
            <a:ext cx="7776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首先将文本切割成很多三角形面片，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并且每个面片内部颜色一直，相邻面片颜色接近，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需借助美术工具完成，实际工作中也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是和设计师配合完成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三角形面片的缩小，再放大的动画利用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，但需注意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的不同，以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画布左上角为原点，不是以元素局部坐标来变换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颜色的渐变，借助滤镜来实现，保持颜色连续，同时又整体移动色相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性能问题，因为面片很多，动画可能会有卡顿现象，需优化动画的性能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制作低面图像（设计师完成）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Photoshop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制作渐变文本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42" y="2420888"/>
            <a:ext cx="5772956" cy="1200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圆角矩形标注 6"/>
          <p:cNvSpPr/>
          <p:nvPr/>
        </p:nvSpPr>
        <p:spPr>
          <a:xfrm>
            <a:off x="1403648" y="1484784"/>
            <a:ext cx="2088232" cy="864096"/>
          </a:xfrm>
          <a:prstGeom prst="wedgeRoundRectCallout">
            <a:avLst>
              <a:gd name="adj1" fmla="val -14148"/>
              <a:gd name="adj2" fmla="val 759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photoshop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25144"/>
            <a:ext cx="5782482" cy="1209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圆角矩形标注 7"/>
          <p:cNvSpPr/>
          <p:nvPr/>
        </p:nvSpPr>
        <p:spPr>
          <a:xfrm>
            <a:off x="1403648" y="3621206"/>
            <a:ext cx="1944216" cy="864096"/>
          </a:xfrm>
          <a:prstGeom prst="wedgeRoundRectCallout">
            <a:avLst>
              <a:gd name="adj1" fmla="val -14148"/>
              <a:gd name="adj2" fmla="val 759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建立文本选区，并新建图层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1412776"/>
            <a:ext cx="5763429" cy="1152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圆角矩形标注 2"/>
          <p:cNvSpPr/>
          <p:nvPr/>
        </p:nvSpPr>
        <p:spPr>
          <a:xfrm>
            <a:off x="1403648" y="332656"/>
            <a:ext cx="4464496" cy="864096"/>
          </a:xfrm>
          <a:prstGeom prst="wedgeRoundRectCallout">
            <a:avLst>
              <a:gd name="adj1" fmla="val -14148"/>
              <a:gd name="adj2" fmla="val 759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设置前景色，背景色，然后选择“滤镜”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-&gt;”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渲染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”-&gt;”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云彩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填充选区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13" y="548680"/>
            <a:ext cx="523948" cy="581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684000" y="2582902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将图片保存为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格式，完成此步工作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000" y="3519006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低面切割工具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下载免工具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TriangulateImage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，它可以将图像切割成低面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下载地址：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http://www.conceptfarm.ca/2013/portfolio/image-triangulator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/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3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16" y="496465"/>
            <a:ext cx="2143424" cy="4353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139952" y="613429"/>
            <a:ext cx="2304256" cy="459494"/>
          </a:xfrm>
          <a:prstGeom prst="wedgeRoundRectCallout">
            <a:avLst>
              <a:gd name="adj1" fmla="val -65606"/>
              <a:gd name="adj2" fmla="val 2393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选择要切割的文件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139952" y="1772816"/>
            <a:ext cx="2448272" cy="459494"/>
          </a:xfrm>
          <a:prstGeom prst="wedgeRoundRectCallout">
            <a:avLst>
              <a:gd name="adj1" fmla="val -65606"/>
              <a:gd name="adj2" fmla="val 526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加载  切割点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067944" y="2387583"/>
            <a:ext cx="1800200" cy="459494"/>
          </a:xfrm>
          <a:prstGeom prst="wedgeRoundRectCallout">
            <a:avLst>
              <a:gd name="adj1" fmla="val -67402"/>
              <a:gd name="adj2" fmla="val 9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擦除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156176" y="2387583"/>
            <a:ext cx="1440160" cy="459494"/>
          </a:xfrm>
          <a:prstGeom prst="wedgeRoundRectCallout">
            <a:avLst>
              <a:gd name="adj1" fmla="val -67402"/>
              <a:gd name="adj2" fmla="val 9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放大工具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671900" y="1196752"/>
            <a:ext cx="1440160" cy="459494"/>
          </a:xfrm>
          <a:prstGeom prst="wedgeRoundRectCallout">
            <a:avLst>
              <a:gd name="adj1" fmla="val -74118"/>
              <a:gd name="adj2" fmla="val 86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模糊工具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893340" y="3069405"/>
            <a:ext cx="2880320" cy="720080"/>
          </a:xfrm>
          <a:prstGeom prst="wedgeRoundRectCallout">
            <a:avLst>
              <a:gd name="adj1" fmla="val -59052"/>
              <a:gd name="adj2" fmla="val -229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显示三角形顶点，三角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面，模糊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界面，结果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875420" y="4149080"/>
            <a:ext cx="3144852" cy="576064"/>
          </a:xfrm>
          <a:prstGeom prst="wedgeRoundRectCallout">
            <a:avLst>
              <a:gd name="adj1" fmla="val -52979"/>
              <a:gd name="adj2" fmla="val -934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将最终效果图保存为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27" y="4893960"/>
            <a:ext cx="5734850" cy="1333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圆角矩形标注 12"/>
          <p:cNvSpPr/>
          <p:nvPr/>
        </p:nvSpPr>
        <p:spPr>
          <a:xfrm>
            <a:off x="2404101" y="6309320"/>
            <a:ext cx="1440160" cy="459494"/>
          </a:xfrm>
          <a:prstGeom prst="wedgeRoundRectCallout">
            <a:avLst>
              <a:gd name="adj1" fmla="val -25277"/>
              <a:gd name="adj2" fmla="val -6600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添加顶点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64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5734850" cy="1333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圆角矩形标注 5"/>
          <p:cNvSpPr/>
          <p:nvPr/>
        </p:nvSpPr>
        <p:spPr>
          <a:xfrm>
            <a:off x="1907704" y="3717032"/>
            <a:ext cx="4248472" cy="459494"/>
          </a:xfrm>
          <a:prstGeom prst="wedgeRoundRectCallout">
            <a:avLst>
              <a:gd name="adj1" fmla="val -25277"/>
              <a:gd name="adj2" fmla="val -6600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最终的低面效果，保存为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76872"/>
            <a:ext cx="5734850" cy="13051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圆角矩形标注 8"/>
          <p:cNvSpPr/>
          <p:nvPr/>
        </p:nvSpPr>
        <p:spPr>
          <a:xfrm>
            <a:off x="1835696" y="1700808"/>
            <a:ext cx="2291361" cy="459494"/>
          </a:xfrm>
          <a:prstGeom prst="wedgeRoundRectCallout">
            <a:avLst>
              <a:gd name="adj1" fmla="val -25277"/>
              <a:gd name="adj2" fmla="val -6600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三角面模式显示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6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1663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AI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将上一步用工具生成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低面图像用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打开，进行优化。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首先把空白处的三角面删除，仅仅留下文本部分的，然后对文本部分的三角面进行调整，让文本尽量的平滑美观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140968"/>
            <a:ext cx="5744377" cy="1095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2643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三角面的缩放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124744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图像用文本形式打开，然后选择行的图形和颜色填充样式两部分，放入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文件，这里里面可能还夹杂着一些无用的，或者多余的图形，要删除掉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这里面数众多，有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多个三角面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987066"/>
            <a:ext cx="3315163" cy="2715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607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8155</TotalTime>
  <Words>1050</Words>
  <Application>Microsoft Office PowerPoint</Application>
  <PresentationFormat>全屏显示(4:3)</PresentationFormat>
  <Paragraphs>84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躁动的web动画 ——第20讲 低面动画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575</cp:revision>
  <dcterms:created xsi:type="dcterms:W3CDTF">2018-04-16T03:29:14Z</dcterms:created>
  <dcterms:modified xsi:type="dcterms:W3CDTF">2018-08-16T13:56:29Z</dcterms:modified>
</cp:coreProperties>
</file>