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4" r:id="rId6"/>
    <p:sldId id="305" r:id="rId7"/>
    <p:sldId id="306" r:id="rId8"/>
    <p:sldId id="307" r:id="rId9"/>
    <p:sldId id="303" r:id="rId10"/>
    <p:sldId id="302" r:id="rId11"/>
    <p:sldId id="259" r:id="rId12"/>
    <p:sldId id="270" r:id="rId13"/>
    <p:sldId id="271" r:id="rId14"/>
    <p:sldId id="296" r:id="rId15"/>
    <p:sldId id="298" r:id="rId16"/>
    <p:sldId id="297" r:id="rId17"/>
    <p:sldId id="299" r:id="rId18"/>
    <p:sldId id="295" r:id="rId19"/>
    <p:sldId id="300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星空穿越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70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旋转特定角度，露出特定平面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9" y="1523737"/>
            <a:ext cx="5808564" cy="500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436096" y="1653533"/>
            <a:ext cx="3096344" cy="734300"/>
          </a:xfrm>
          <a:prstGeom prst="wedgeRoundRectCallout">
            <a:avLst>
              <a:gd name="adj1" fmla="val -53182"/>
              <a:gd name="adj2" fmla="val -17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是自定义属性，添加到骰子的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36096" y="2545791"/>
            <a:ext cx="3456384" cy="669148"/>
          </a:xfrm>
          <a:prstGeom prst="wedgeRoundRectCallout">
            <a:avLst>
              <a:gd name="adj1" fmla="val -29750"/>
              <a:gd name="adj2" fmla="val 744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个点的面就会转向屏幕，并且稍稍有所倾斜，有些立体感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580112" y="4836105"/>
            <a:ext cx="3456384" cy="669148"/>
          </a:xfrm>
          <a:prstGeom prst="wedgeRoundRectCallout">
            <a:avLst>
              <a:gd name="adj1" fmla="val -54442"/>
              <a:gd name="adj2" fmla="val -49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p1~p6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，显示的点数就是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自定义属性的设置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1" y="2099803"/>
            <a:ext cx="6325483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463401" y="2484576"/>
            <a:ext cx="3096344" cy="734300"/>
          </a:xfrm>
          <a:prstGeom prst="wedgeRoundRectCallout">
            <a:avLst>
              <a:gd name="adj1" fmla="val -1158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cube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利用正则表达式，提取数字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47377" y="1274116"/>
            <a:ext cx="3096344" cy="734300"/>
          </a:xfrm>
          <a:prstGeom prst="wedgeRoundRectCallout">
            <a:avLst>
              <a:gd name="adj1" fmla="val -3404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参：设置的点数，数值类型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出参：设置成功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true/false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775769" y="2458047"/>
            <a:ext cx="2160240" cy="1081916"/>
          </a:xfrm>
          <a:prstGeom prst="wedgeRoundRectCallout">
            <a:avLst>
              <a:gd name="adj1" fmla="val -63984"/>
              <a:gd name="adj2" fmla="val 553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返回的是匹配的结果数组，需要判断，是否为空，有无结果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75769" y="4044019"/>
            <a:ext cx="2160240" cy="1081916"/>
          </a:xfrm>
          <a:prstGeom prst="wedgeRoundRectCallout">
            <a:avLst>
              <a:gd name="adj1" fmla="val -60407"/>
              <a:gd name="adj2" fmla="val -493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逻辑判断表达式的结果，是最后一个为真的自表达式的值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83481" y="3972011"/>
            <a:ext cx="2016224" cy="540958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将字符串转换为数值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97061" y="5125935"/>
            <a:ext cx="2372840" cy="627170"/>
          </a:xfrm>
          <a:prstGeom prst="wedgeRoundRectCallout">
            <a:avLst>
              <a:gd name="adj1" fmla="val -20165"/>
              <a:gd name="adj2" fmla="val -803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如果数值和之前不同，设置新的点数属性值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50147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“与”表达式（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），准确的说是“逻辑与”表达式，形式为：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&amp;&amp; B &amp;&amp; 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为子表达式，子表达式数目不限，只有所有的子表达式都为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，整个表达式的值才为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，非零数值，对象，字符串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，数值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，未定义变量（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与表达式是可以赋值给给其他变量的，它的值的分两种情况：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如果整个表达式的值为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，则整个表达式的值，是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的，子表达式的值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则整个表达式的值，为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39069"/>
            <a:ext cx="2951759" cy="318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3439" y="595053"/>
            <a:ext cx="271168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的值是最后子表达式的值，也就是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3" y="1819189"/>
            <a:ext cx="2952327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87114" y="2911869"/>
            <a:ext cx="296520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00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3057952" cy="35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27063"/>
            <a:ext cx="3429479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563888" y="1170302"/>
            <a:ext cx="201622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添加类，开始动画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13528" y="3256584"/>
            <a:ext cx="248666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动画结束的时候，删除类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" y="2636912"/>
            <a:ext cx="4201111" cy="2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933203" y="1877045"/>
            <a:ext cx="2486664" cy="717195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动画结束事件，绑定处理函数，方便移除类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9" y="1559817"/>
            <a:ext cx="4115374" cy="2848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43073" y="1271784"/>
            <a:ext cx="2520280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垂直方向骰子的弹跳动画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047129" y="2207889"/>
            <a:ext cx="2016224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水平方向的旋转动画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63153" y="3189335"/>
            <a:ext cx="2556284" cy="792088"/>
          </a:xfrm>
          <a:prstGeom prst="wedgeRoundRectCallout">
            <a:avLst>
              <a:gd name="adj1" fmla="val -58101"/>
              <a:gd name="adj2" fmla="val 30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包含特定点数的面朝向屏幕外侧，骰子自身旋转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4293096"/>
            <a:ext cx="4365400" cy="792088"/>
          </a:xfrm>
          <a:prstGeom prst="wedgeRoundRectCallout">
            <a:avLst>
              <a:gd name="adj1" fmla="val -24837"/>
              <a:gd name="adj2" fmla="val -670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筛子自身旋转时间最长，也就是当筛子动画结束时，其他动画肯定结束了，我们监控骰子动画即可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889729"/>
            <a:ext cx="2520280" cy="538082"/>
          </a:xfrm>
          <a:prstGeom prst="wedgeRoundRectCallout">
            <a:avLst>
              <a:gd name="adj1" fmla="val -15496"/>
              <a:gd name="adj2" fmla="val 784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添加动画类，即可启动动画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0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测试按钮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8" y="1340768"/>
            <a:ext cx="2069471" cy="15359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458" y="306896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个小按钮，点击测试骰子的旋转，当然也可以使用一个按钮，让骰子随机跳动到一个数字。如果是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个按钮，我们没有必要为每个按钮绑定要给点击函数，我们只需要在它们共同的父节点上绑定函数即可。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9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4801270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99907"/>
            <a:ext cx="3896269" cy="33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970814"/>
            <a:ext cx="4096322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148064" y="451953"/>
            <a:ext cx="1368152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48064" y="4244489"/>
            <a:ext cx="3016500" cy="916851"/>
          </a:xfrm>
          <a:prstGeom prst="wedgeRoundRectCallout">
            <a:avLst>
              <a:gd name="adj1" fmla="val -56666"/>
              <a:gd name="adj2" fmla="val 288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为按钮组的父元素绑定点击事件，然后点击任何一个按钮就都可以触发事件函数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703710" y="3083332"/>
            <a:ext cx="2675929" cy="790648"/>
          </a:xfrm>
          <a:prstGeom prst="wedgeRoundRectCallout">
            <a:avLst>
              <a:gd name="adj1" fmla="val -23431"/>
              <a:gd name="adj2" fmla="val -737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属性标明点击该按钮，显示的骰子点数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29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925642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46389" y="260648"/>
            <a:ext cx="2675929" cy="934664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所有子元素的冒泡都会传递到父元素，我们需要判断下，是不是点击了按钮，而不是其他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899592" y="260648"/>
            <a:ext cx="2675929" cy="963492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如果包含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类，说明骰子动画没有结束，无法进行下一次投掷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84353" y="1974835"/>
            <a:ext cx="2675929" cy="662077"/>
          </a:xfrm>
          <a:prstGeom prst="wedgeRoundRectCallout">
            <a:avLst>
              <a:gd name="adj1" fmla="val -55196"/>
              <a:gd name="adj2" fmla="val -16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去按钮的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属性，转换成数值，以便确定投掷点数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39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星空穿越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我们想要做一个在黑色夜空中，繁星扑面而来，好像在宇宙中穿越的效果！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76048"/>
            <a:ext cx="5546576" cy="373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我们可以制作一个骰子，然后通过单一按钮，进行随机投掷，这样就变成了一个有趣的小游戏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下期预告，星空效果！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星星从何而来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星星可使用很多的标签元素来实现，不过今天我们使用一个特别的方式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外观如何千变万化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的随机函数，遍历所有星星，并赋予他们随机的颜色，大小，和模糊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c.3D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运动透视特效如何实现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透视，需要在正确的标签上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，正确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地设置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，并且不断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修改观察目标的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无缝衔接循环动画的技巧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当动画结束，如果想要删除类（该类触发动画），修改样式（目的是每次动画内容不重复），再添加类（该类触发动画）的方式来重新启动动画，是会失败的，动画无法重新启动，需要特殊技巧来实现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509"/>
            <a:ext cx="3019846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创造星空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11960" y="2746642"/>
            <a:ext cx="2856704" cy="770471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所谓的天空就是一个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标签，关键是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052736"/>
            <a:ext cx="69916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背景天空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创建星空，所以，仅仅需要极其简单的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框架，形象的说，就是需要一个标签来扮演天空，以便让群星飞行！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82653"/>
            <a:ext cx="3048425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050480" y="4191654"/>
            <a:ext cx="3018184" cy="1159151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这个标签需要铺满整个窗口，所以是固定定位，并且宽高都是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0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60481"/>
            <a:ext cx="4258269" cy="3372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131220" y="1060481"/>
            <a:ext cx="3465116" cy="1504423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将星星相对于“天空”，绝对定位到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左上角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，然后对星星的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全屏幕的偏移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，产生整个窗口的随机分布效果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32656"/>
            <a:ext cx="69916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星星的样式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067944" y="2682561"/>
            <a:ext cx="2908113" cy="746439"/>
          </a:xfrm>
          <a:prstGeom prst="wedgeRoundRectCallout">
            <a:avLst>
              <a:gd name="adj1" fmla="val -59043"/>
              <a:gd name="adj2" fmla="val 233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的圆角，就是一个圆形，这样它的阴影也将是圆形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067943" y="4074636"/>
            <a:ext cx="2520281" cy="579575"/>
          </a:xfrm>
          <a:prstGeom prst="wedgeRoundRectCallout">
            <a:avLst>
              <a:gd name="adj1" fmla="val -27600"/>
              <a:gd name="adj2" fmla="val -906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后文会讲到，星星标签本身不需要显示，我们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003760" y="4439013"/>
            <a:ext cx="3096344" cy="1109235"/>
          </a:xfrm>
          <a:prstGeom prst="wedgeRoundRectCallout">
            <a:avLst>
              <a:gd name="adj1" fmla="val -25247"/>
              <a:gd name="adj2" fmla="val -70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初始阶段，星星透明度是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，也就是完全不可见，动画中，星星会逐渐显示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6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7" y="1868075"/>
            <a:ext cx="5420481" cy="382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332656"/>
            <a:ext cx="69916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利用代码动态创建任意的星星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323409" y="4840775"/>
            <a:ext cx="3200919" cy="1180513"/>
          </a:xfrm>
          <a:prstGeom prst="wedgeRoundRectCallout">
            <a:avLst>
              <a:gd name="adj1" fmla="val -27281"/>
              <a:gd name="adj2" fmla="val -654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当每个星星动画结束时，我们需要重新设置，所以为动画结束事件绑定处理函数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76339" y="1002070"/>
            <a:ext cx="1895661" cy="579575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定义一个星星数量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534386" y="5143042"/>
            <a:ext cx="1944216" cy="554617"/>
          </a:xfrm>
          <a:prstGeom prst="wedgeRoundRectCallout">
            <a:avLst>
              <a:gd name="adj1" fmla="val -25247"/>
              <a:gd name="adj2" fmla="val -70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设置星星的样式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7" y="1268760"/>
            <a:ext cx="1590897" cy="29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929793" y="2348880"/>
            <a:ext cx="1895661" cy="435559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获取“天空”标签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779912" y="2996952"/>
            <a:ext cx="1097711" cy="435559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276599" y="3016562"/>
            <a:ext cx="2319738" cy="435559"/>
          </a:xfrm>
          <a:prstGeom prst="wedgeRoundRectCallout">
            <a:avLst>
              <a:gd name="adj1" fmla="val -32898"/>
              <a:gd name="adj2" fmla="val 899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直接创建“星星”标签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987512" y="3865416"/>
            <a:ext cx="2897911" cy="355672"/>
          </a:xfrm>
          <a:prstGeom prst="wedgeRoundRectCallout">
            <a:avLst>
              <a:gd name="adj1" fmla="val -63683"/>
              <a:gd name="adj2" fmla="val 176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把“星星”添加到“天空”中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5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11576"/>
            <a:ext cx="7754432" cy="514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332656"/>
            <a:ext cx="69916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一颗星星，变成很多星星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323409" y="621788"/>
            <a:ext cx="1895661" cy="579575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定义个函数实现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7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754432" cy="514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332656"/>
            <a:ext cx="6991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由于该部分，代码较多，我们逐条来解读我们的思路，首先，我们想要通过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的技巧，把一颗星星，变成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星星，因为影音是可以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同时设置多个的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，所以，我们只要设置不同偏移，不同位置的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85773" y="2881954"/>
            <a:ext cx="1895661" cy="579575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定义个函数实现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63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1045</Words>
  <Application>Microsoft Office PowerPoint</Application>
  <PresentationFormat>全屏显示(4:3)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躁动的web动画 ——第4讲  星空穿越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105</cp:revision>
  <dcterms:created xsi:type="dcterms:W3CDTF">2018-04-16T03:29:14Z</dcterms:created>
  <dcterms:modified xsi:type="dcterms:W3CDTF">2018-05-07T10:47:59Z</dcterms:modified>
</cp:coreProperties>
</file>