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396" r:id="rId5"/>
    <p:sldId id="556" r:id="rId6"/>
    <p:sldId id="557" r:id="rId7"/>
    <p:sldId id="558" r:id="rId8"/>
    <p:sldId id="345" r:id="rId9"/>
    <p:sldId id="55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3" autoAdjust="0"/>
    <p:restoredTop sz="94660"/>
  </p:normalViewPr>
  <p:slideViewPr>
    <p:cSldViewPr>
      <p:cViewPr varScale="1">
        <p:scale>
          <a:sx n="68" d="100"/>
          <a:sy n="68" d="100"/>
        </p:scale>
        <p:origin x="-4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躁动的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动画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35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铅笔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粉笔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浮雕效果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铅笔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粉笔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浮雕效果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（难度：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本期我们的目标是将给定图片实现铅笔，彩色铅笔，粉笔（黑色背景），彩色粉笔，浮雕的艺术效果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534512"/>
            <a:ext cx="1799768" cy="1702329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619" y="4534512"/>
            <a:ext cx="1811005" cy="170280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03" y="2666690"/>
            <a:ext cx="1813598" cy="170280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973" y="2682112"/>
            <a:ext cx="1818636" cy="1702800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48" y="4534041"/>
            <a:ext cx="1799940" cy="1702800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21" y="2653827"/>
            <a:ext cx="1876677" cy="17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9746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分析需求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庖丁解牛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687703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通过组合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滤镜，背景混合，元素混合等技术，可以实现铅笔，粉笔，浮雕等艺术效果！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滤镜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有个非常强大的滤镜属性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，它有很多种类似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adobe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photoshop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软件的滤镜效果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blur()  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模糊，实现元素的高斯模糊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rayscale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灰度，可以降低元素的颜色饱和度，直到灰色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drop-shadow()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投影，不规则的元素也可以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投影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epia()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褐色，使得元素呈现褐色的效果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brightness()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亮度，增加或者降低亮度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contrast()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对比度，增加或者降低对比度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ue-rotate()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旋转色相，修改元素的色相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invert	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反相，用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255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减去每个通道的颜色，黑色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39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218" y="116632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变成白色，白色变成黑色，蓝色变成红色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aturate()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饱和度，增加或者降低饱和度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pacity()	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透明度，修改元素的透明度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2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混合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混合有两种，如下，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background-blend-mode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元素的多个背景图之间的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mix-blend-mode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应用的元素，与其相邻的下层元素之间混合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5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260648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艺术效果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000" y="836712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16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更多思考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28498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本期内容就讲到这里，谢谢大家！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763284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如果水墨画效果如何实现？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12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7219"/>
            <a:ext cx="4963218" cy="2981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1650071" y="447792"/>
            <a:ext cx="905705" cy="233313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4355976" y="908720"/>
            <a:ext cx="3456384" cy="432000"/>
          </a:xfrm>
          <a:prstGeom prst="wedgeRoundRectCallout">
            <a:avLst>
              <a:gd name="adj1" fmla="val -58641"/>
              <a:gd name="adj2" fmla="val -118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激活的轮子将执行旋转动画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68960"/>
            <a:ext cx="5039428" cy="3715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标注 5"/>
          <p:cNvSpPr/>
          <p:nvPr/>
        </p:nvSpPr>
        <p:spPr>
          <a:xfrm>
            <a:off x="6084168" y="4756286"/>
            <a:ext cx="2232248" cy="1409017"/>
          </a:xfrm>
          <a:prstGeom prst="wedgeRoundRectCallout">
            <a:avLst>
              <a:gd name="adj1" fmla="val -57157"/>
              <a:gd name="adj2" fmla="val 3254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下方的数字，移动一半后，立刻回到顶部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54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12108</TotalTime>
  <Words>187</Words>
  <Application>Microsoft Office PowerPoint</Application>
  <PresentationFormat>全屏显示(4:3)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躁动的web动画 ——第35讲 铅笔,粉笔,浮雕效果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859</cp:revision>
  <dcterms:created xsi:type="dcterms:W3CDTF">2018-04-16T03:29:14Z</dcterms:created>
  <dcterms:modified xsi:type="dcterms:W3CDTF">2018-12-26T10:48:17Z</dcterms:modified>
</cp:coreProperties>
</file>