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96" r:id="rId5"/>
    <p:sldId id="499" r:id="rId6"/>
    <p:sldId id="500" r:id="rId7"/>
    <p:sldId id="501" r:id="rId8"/>
    <p:sldId id="502" r:id="rId9"/>
    <p:sldId id="503" r:id="rId10"/>
    <p:sldId id="504" r:id="rId11"/>
    <p:sldId id="34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文字抖动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4801270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779912" y="980728"/>
            <a:ext cx="7200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79912" y="1988840"/>
            <a:ext cx="36004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835696" y="2545724"/>
            <a:ext cx="4752528" cy="1243316"/>
          </a:xfrm>
          <a:prstGeom prst="wedgeRoundRectCallout">
            <a:avLst>
              <a:gd name="adj1" fmla="val -21342"/>
              <a:gd name="adj2" fmla="val -691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两个副本采用相同的动画，但是不同的持续时间和延迟时间，不同的初始值，可以近似认为是两个独立动画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"/>
          <a:stretch/>
        </p:blipFill>
        <p:spPr>
          <a:xfrm>
            <a:off x="1331640" y="4149080"/>
            <a:ext cx="4020111" cy="924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157192"/>
            <a:ext cx="4020111" cy="924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5616116" y="4893114"/>
            <a:ext cx="1476164" cy="624118"/>
          </a:xfrm>
          <a:prstGeom prst="wedgeRoundRectCallout">
            <a:avLst>
              <a:gd name="adj1" fmla="val -62191"/>
              <a:gd name="adj2" fmla="val 8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代码实现该动画？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文字抖动（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制作文字受到干扰抖动的效果，文字随机的左右横向错位，闪烁，并且在边缘呈现红色和蓝色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/>
          <a:stretch/>
        </p:blipFill>
        <p:spPr>
          <a:xfrm>
            <a:off x="1765365" y="2898889"/>
            <a:ext cx="4102779" cy="1038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29" y="4123025"/>
            <a:ext cx="4077269" cy="1000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18" y="5275153"/>
            <a:ext cx="4048690" cy="962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的左右偏移，其实就是复制部分文本，并偏移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文本的复制可以使用伪元素的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部分复制其实就是剪裁留下水平的局部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和红色的边缘，使用投影即可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复制文本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抖动偏移动画，主要是向左和向右偏移，复制两份文本其实就足够了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在此，设置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的伪元素属性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的函数形式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ontent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除了设置为文本形式外，还可以设置为很多其他形式的参数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当设置为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这种函数形式时，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参数可以是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元素所服务的目标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元素的某个属性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当这个属性和目标元素的文本内容一致的时候，就相当于通过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元素，复制了目标元素的文本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需要复制两份文本，而恰好有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两个伪元素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5973009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4427984" y="676725"/>
            <a:ext cx="9001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3995936" y="1196752"/>
            <a:ext cx="2876919" cy="936104"/>
          </a:xfrm>
          <a:prstGeom prst="wedgeRoundRectCallout">
            <a:avLst>
              <a:gd name="adj1" fmla="val -27338"/>
              <a:gd name="adj2" fmla="val -644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这个自定义属性的属性值和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的文本一致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564904"/>
            <a:ext cx="4067743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143001" y="2924944"/>
            <a:ext cx="2517231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2924944"/>
            <a:ext cx="250567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059832" y="4077072"/>
            <a:ext cx="3312368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复制文本和原文本等大重合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9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9" y="1124744"/>
            <a:ext cx="3562847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基本样式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9" y="2996952"/>
            <a:ext cx="3534268" cy="135273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555776" y="1484784"/>
            <a:ext cx="1931201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向右偏移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83968" y="1886711"/>
            <a:ext cx="2376264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红色投影，不模糊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3595163"/>
            <a:ext cx="230425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蓝色投影，不模糊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646087" y="3296905"/>
            <a:ext cx="1931201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向左偏移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03848" y="2564318"/>
            <a:ext cx="4608512" cy="360040"/>
          </a:xfrm>
          <a:prstGeom prst="wedgeRoundRectCallout">
            <a:avLst>
              <a:gd name="adj1" fmla="val -41503"/>
              <a:gd name="adj2" fmla="val -726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必须有黑色的背景才能遮盖原来的文本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82721" y="4351431"/>
            <a:ext cx="4608512" cy="360040"/>
          </a:xfrm>
          <a:prstGeom prst="wedgeRoundRectCallout">
            <a:avLst>
              <a:gd name="adj1" fmla="val -31215"/>
              <a:gd name="adj2" fmla="val -69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必须有黑色的背景才能遮盖原来的文本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4" y="4875886"/>
            <a:ext cx="3943900" cy="857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69878"/>
            <a:ext cx="4029637" cy="981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圆角矩形标注 15"/>
          <p:cNvSpPr/>
          <p:nvPr/>
        </p:nvSpPr>
        <p:spPr>
          <a:xfrm>
            <a:off x="5004048" y="5032859"/>
            <a:ext cx="3099156" cy="1400793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由于现在偏移的文本是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显示的，所以完全遮盖住了原来的文本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2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剪裁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由于现在复制的文本是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显示，所以完全遮盖了原来的文本，需要剪裁，仅仅剩下一部分，对原来的文本也是遮挡住一部分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3" b="18956"/>
          <a:stretch/>
        </p:blipFill>
        <p:spPr>
          <a:xfrm>
            <a:off x="817490" y="2768038"/>
            <a:ext cx="3943900" cy="270933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22"/>
          <a:stretch/>
        </p:blipFill>
        <p:spPr>
          <a:xfrm>
            <a:off x="817490" y="3509051"/>
            <a:ext cx="4029637" cy="331431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7" y="4271243"/>
            <a:ext cx="3982006" cy="88594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0" y="5639395"/>
            <a:ext cx="3982006" cy="885949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22"/>
          <a:stretch/>
        </p:blipFill>
        <p:spPr>
          <a:xfrm>
            <a:off x="830395" y="5595996"/>
            <a:ext cx="4029637" cy="331431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3" b="18956"/>
          <a:stretch/>
        </p:blipFill>
        <p:spPr>
          <a:xfrm>
            <a:off x="772116" y="6071443"/>
            <a:ext cx="3943900" cy="270933"/>
          </a:xfrm>
          <a:prstGeom prst="rect">
            <a:avLst/>
          </a:prstGeom>
          <a:ln w="12700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加号 14"/>
          <p:cNvSpPr/>
          <p:nvPr/>
        </p:nvSpPr>
        <p:spPr>
          <a:xfrm>
            <a:off x="2571882" y="3836853"/>
            <a:ext cx="452461" cy="452461"/>
          </a:xfrm>
          <a:prstGeom prst="mathPl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2561006" y="3038971"/>
            <a:ext cx="452461" cy="452461"/>
          </a:xfrm>
          <a:prstGeom prst="mathPl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 rot="5400000">
            <a:off x="2564072" y="5167965"/>
            <a:ext cx="504056" cy="438804"/>
          </a:xfrm>
          <a:prstGeom prst="mathEqua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004048" y="2723484"/>
            <a:ext cx="194421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剪裁剩下部分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016660" y="3509051"/>
            <a:ext cx="194421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剪裁剩下部分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044835" y="4534197"/>
            <a:ext cx="1327365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5028941" y="5891423"/>
            <a:ext cx="2423379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后的文本效果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40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44624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至于剪裁，使用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样式即可实现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top,right,bottom,left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目前兼容性好的图形只有矩形，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个数值分别指定矩形的上，右，下，左的坐标，使用像素单位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5"/>
          <a:stretch/>
        </p:blipFill>
        <p:spPr>
          <a:xfrm>
            <a:off x="770314" y="2276872"/>
            <a:ext cx="4153480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3" y="4008990"/>
            <a:ext cx="4153480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0" y="5775006"/>
            <a:ext cx="4143953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971600" y="3573016"/>
            <a:ext cx="3744416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0311" y="5373216"/>
            <a:ext cx="3744416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6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要实现错位动画，只需要改变两个伪元素复制文本的剪裁坐标即可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改变坐标的时候，仅需要修改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bottom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坐标即可，宽度是不改变的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45246"/>
            <a:ext cx="5468113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2339752" y="5445224"/>
            <a:ext cx="4680520" cy="360040"/>
          </a:xfrm>
          <a:prstGeom prst="wedgeRoundRectCallout">
            <a:avLst>
              <a:gd name="adj1" fmla="val -24166"/>
              <a:gd name="adj2" fmla="val -1008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动画的帧细节可以自由发挥，更加细致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470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躁动的web动画 ——第27讲 CSS文字抖动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759</cp:revision>
  <dcterms:created xsi:type="dcterms:W3CDTF">2018-04-16T03:29:14Z</dcterms:created>
  <dcterms:modified xsi:type="dcterms:W3CDTF">2018-10-18T13:55:57Z</dcterms:modified>
</cp:coreProperties>
</file>