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412" r:id="rId5"/>
    <p:sldId id="426" r:id="rId6"/>
    <p:sldId id="427" r:id="rId7"/>
    <p:sldId id="428" r:id="rId8"/>
    <p:sldId id="429" r:id="rId9"/>
    <p:sldId id="430" r:id="rId10"/>
    <p:sldId id="432" r:id="rId11"/>
    <p:sldId id="431" r:id="rId12"/>
    <p:sldId id="433" r:id="rId13"/>
    <p:sldId id="34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C2610"/>
    <a:srgbClr val="762214"/>
    <a:srgbClr val="E5897F"/>
    <a:srgbClr val="D13E21"/>
    <a:srgbClr val="D8D8DA"/>
    <a:srgbClr val="410701"/>
    <a:srgbClr val="A01102"/>
    <a:srgbClr val="DE4B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91" autoAdjust="0"/>
    <p:restoredTop sz="94660"/>
  </p:normalViewPr>
  <p:slideViewPr>
    <p:cSldViewPr>
      <p:cViewPr varScale="1">
        <p:scale>
          <a:sx n="72" d="100"/>
          <a:sy n="72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图片碎片化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0648"/>
            <a:ext cx="4467849" cy="5782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095836" y="5611130"/>
            <a:ext cx="1044116" cy="432000"/>
          </a:xfrm>
          <a:prstGeom prst="wedgeRoundRectCallout">
            <a:avLst>
              <a:gd name="adj1" fmla="val -53527"/>
              <a:gd name="adj2" fmla="val 13741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跌落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491880" y="4149080"/>
            <a:ext cx="2592288" cy="432000"/>
          </a:xfrm>
          <a:prstGeom prst="wedgeRoundRectCallout">
            <a:avLst>
              <a:gd name="adj1" fmla="val -25604"/>
              <a:gd name="adj2" fmla="val 68959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模拟碎片破裂的投影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559561" y="2719889"/>
            <a:ext cx="2592288" cy="432000"/>
          </a:xfrm>
          <a:prstGeom prst="wedgeRoundRectCallout">
            <a:avLst>
              <a:gd name="adj1" fmla="val -54232"/>
              <a:gd name="adj2" fmla="val 13742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旧照片的褐色效果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777950" y="692696"/>
            <a:ext cx="1810274" cy="432000"/>
          </a:xfrm>
          <a:prstGeom prst="wedgeRoundRectCallout">
            <a:avLst>
              <a:gd name="adj1" fmla="val -54232"/>
              <a:gd name="adj2" fmla="val 13742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90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17"/>
          <a:stretch/>
        </p:blipFill>
        <p:spPr>
          <a:xfrm>
            <a:off x="899592" y="620688"/>
            <a:ext cx="6630325" cy="4163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2195736" y="116632"/>
            <a:ext cx="1800200" cy="432000"/>
          </a:xfrm>
          <a:prstGeom prst="wedgeRoundRectCallout">
            <a:avLst>
              <a:gd name="adj1" fmla="val -29925"/>
              <a:gd name="adj2" fmla="val 75094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设置跌落动画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713582" y="1840303"/>
            <a:ext cx="3386809" cy="936056"/>
          </a:xfrm>
          <a:prstGeom prst="wedgeRoundRectCallout">
            <a:avLst>
              <a:gd name="adj1" fmla="val -53527"/>
              <a:gd name="adj2" fmla="val 13741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每个碎片跌落的延迟时间是之前的延迟时间累加的结果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231740" y="4636919"/>
            <a:ext cx="3528392" cy="879642"/>
          </a:xfrm>
          <a:prstGeom prst="wedgeRoundRectCallout">
            <a:avLst>
              <a:gd name="adj1" fmla="val -25956"/>
              <a:gd name="adj2" fmla="val -67961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设置碎片层次，避免掉落碎片被未开始动画的碎片遮挡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19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544" y="216575"/>
            <a:ext cx="1080000" cy="108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0.3s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47544" y="1282173"/>
            <a:ext cx="1080000" cy="108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0.3s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47544" y="2362293"/>
            <a:ext cx="1080000" cy="108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0.3s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75736" y="230977"/>
            <a:ext cx="1080000" cy="108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0.2s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75736" y="1296575"/>
            <a:ext cx="1080000" cy="108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0.2s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75736" y="2376695"/>
            <a:ext cx="1080000" cy="108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0.2s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59912" y="230977"/>
            <a:ext cx="1080000" cy="108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0.4s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59912" y="1296575"/>
            <a:ext cx="1080000" cy="108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0.4s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59912" y="2376695"/>
            <a:ext cx="1080000" cy="108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0.4s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47544" y="4601873"/>
            <a:ext cx="1080000" cy="108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0.3s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547544" y="5681993"/>
            <a:ext cx="1080000" cy="108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0.3s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275736" y="5696395"/>
            <a:ext cx="1080000" cy="108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0.2s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 rot="950579">
            <a:off x="1547544" y="4102847"/>
            <a:ext cx="1080000" cy="108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0.3s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859912" y="4616275"/>
            <a:ext cx="1080000" cy="108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0.4s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859912" y="5696395"/>
            <a:ext cx="1080000" cy="108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0.4s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 rot="563511">
            <a:off x="3282583" y="4950042"/>
            <a:ext cx="1080000" cy="108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0.2s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 rot="1268640">
            <a:off x="3311264" y="5422613"/>
            <a:ext cx="1080000" cy="108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0.2s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 rot="816791">
            <a:off x="4859912" y="3616142"/>
            <a:ext cx="1080000" cy="108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0.4s</a:t>
            </a:r>
            <a:endParaRPr lang="zh-CN" altLang="en-US" dirty="0"/>
          </a:p>
        </p:txBody>
      </p:sp>
      <p:sp>
        <p:nvSpPr>
          <p:cNvPr id="23" name="圆角矩形标注 22"/>
          <p:cNvSpPr/>
          <p:nvPr/>
        </p:nvSpPr>
        <p:spPr>
          <a:xfrm>
            <a:off x="6051840" y="770976"/>
            <a:ext cx="2088232" cy="1051197"/>
          </a:xfrm>
          <a:prstGeom prst="wedgeRoundRectCallout">
            <a:avLst>
              <a:gd name="adj1" fmla="val -53527"/>
              <a:gd name="adj2" fmla="val 13741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假如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每列内部延时相同，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列与列之间不同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6077669" y="4844031"/>
            <a:ext cx="1911888" cy="931450"/>
          </a:xfrm>
          <a:prstGeom prst="wedgeRoundRectCallout">
            <a:avLst>
              <a:gd name="adj1" fmla="val -53527"/>
              <a:gd name="adj2" fmla="val 13741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跌落效果大致类似这样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7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916213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跌落中如何加入碎片左右漂移的效果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如果从鼠标点击处开始破碎跌落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图片碎片化（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2.8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是用规则的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正方形组成矩形的图片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，然后为这些正方形的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碎片添加破裂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跌落的动画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，切换出（露出）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一张图片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0" y="4691489"/>
            <a:ext cx="3723482" cy="19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708920"/>
            <a:ext cx="3716723" cy="19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653136"/>
            <a:ext cx="3709965" cy="19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75" y="2711489"/>
            <a:ext cx="3741517" cy="19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碎片组合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每个碎片显示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的是局部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片段，组合起来正好是一张图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，按照一定的边长或者数量，在图片区域铺满正方形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切换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动画效果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每列正方形，按照列的方向执行向下，旋转，变色的动画，每列的动画有不同的延迟时间而已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拆成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层次结构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为了达到预期切换效果，设置两个层次结构，一层是图片，一层是碎片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79917"/>
            <a:ext cx="6544588" cy="1638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圆角矩形标注 8"/>
          <p:cNvSpPr/>
          <p:nvPr/>
        </p:nvSpPr>
        <p:spPr>
          <a:xfrm>
            <a:off x="1763688" y="4378700"/>
            <a:ext cx="4669162" cy="432000"/>
          </a:xfrm>
          <a:prstGeom prst="wedgeRoundRectCallout">
            <a:avLst>
              <a:gd name="adj1" fmla="val -24019"/>
              <a:gd name="adj2" fmla="val -874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碎片集合，大小位置和图片完全相同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43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27" y="188640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创建碎片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首先要知道图片的宽高尺寸，然后可以设定一个正方形边长，当然这个边长也可以根据图片尺寸的变化来变化，这里直接采用固定边长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59912"/>
            <a:ext cx="1495634" cy="400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804193"/>
            <a:ext cx="5515745" cy="103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827585" y="3284984"/>
            <a:ext cx="6624736" cy="432000"/>
          </a:xfrm>
          <a:prstGeom prst="wedgeRoundRectCallout">
            <a:avLst>
              <a:gd name="adj1" fmla="val 18691"/>
              <a:gd name="adj2" fmla="val 853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根据边长和图片宽高计算行和列各自能摆放多少个正方形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627784" y="2559912"/>
            <a:ext cx="1656184" cy="432000"/>
          </a:xfrm>
          <a:prstGeom prst="wedgeRoundRectCallout">
            <a:avLst>
              <a:gd name="adj1" fmla="val -54463"/>
              <a:gd name="adj2" fmla="val -353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正方形边长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11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43" y="620688"/>
            <a:ext cx="7297168" cy="5087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2267744" y="104577"/>
            <a:ext cx="1368152" cy="432000"/>
          </a:xfrm>
          <a:prstGeom prst="wedgeRoundRectCallout">
            <a:avLst>
              <a:gd name="adj1" fmla="val -29925"/>
              <a:gd name="adj2" fmla="val 75094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创建碎片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355976" y="1412776"/>
            <a:ext cx="3093800" cy="432000"/>
          </a:xfrm>
          <a:prstGeom prst="wedgeRoundRectCallout">
            <a:avLst>
              <a:gd name="adj1" fmla="val -52242"/>
              <a:gd name="adj2" fmla="val 32147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行*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nw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列的正方形元素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139952" y="2636888"/>
            <a:ext cx="2088232" cy="432000"/>
          </a:xfrm>
          <a:prstGeom prst="wedgeRoundRectCallout">
            <a:avLst>
              <a:gd name="adj1" fmla="val -53527"/>
              <a:gd name="adj2" fmla="val 13741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左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上角水平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995936" y="3068888"/>
            <a:ext cx="2088232" cy="432000"/>
          </a:xfrm>
          <a:prstGeom prst="wedgeRoundRectCallout">
            <a:avLst>
              <a:gd name="adj1" fmla="val -53527"/>
              <a:gd name="adj2" fmla="val 13741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左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上角垂直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139952" y="3573016"/>
            <a:ext cx="2880320" cy="432000"/>
          </a:xfrm>
          <a:prstGeom prst="wedgeRoundRectCallout">
            <a:avLst>
              <a:gd name="adj1" fmla="val -53527"/>
              <a:gd name="adj2" fmla="val 13741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宽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高就是正方形的边长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182446" y="4797152"/>
            <a:ext cx="2880320" cy="1080120"/>
          </a:xfrm>
          <a:prstGeom prst="wedgeRoundRectCallout">
            <a:avLst>
              <a:gd name="adj1" fmla="val -53067"/>
              <a:gd name="adj2" fmla="val -34119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背景图和原图像一样大，只是显示的部分小，背景图的位置关系见下图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00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4803" y="608794"/>
            <a:ext cx="5940000" cy="3132000"/>
          </a:xfrm>
          <a:prstGeom prst="rect">
            <a:avLst/>
          </a:prstGeom>
          <a:blipFill dpi="0" rotWithShape="1">
            <a:blip r:embed="rId2">
              <a:alphaModFix amt="28000"/>
            </a:blip>
            <a:srcRect/>
            <a:stretch>
              <a:fillRect/>
            </a:stretch>
          </a:blip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31840" y="1292530"/>
            <a:ext cx="900000" cy="900000"/>
          </a:xfrm>
          <a:prstGeom prst="rect">
            <a:avLst/>
          </a:prstGeom>
          <a:blipFill dpi="0" rotWithShape="1">
            <a:blip r:embed="rId2"/>
            <a:srcRect/>
            <a:stretch>
              <a:fillRect l="-104000" t="-88000" r="-456000" b="-160000"/>
            </a:stretch>
          </a:blipFill>
          <a:ln w="57150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305023" y="1256426"/>
            <a:ext cx="917992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240907" y="608426"/>
            <a:ext cx="0" cy="648000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9495" y="635552"/>
            <a:ext cx="67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top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39432" y="1390790"/>
            <a:ext cx="67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left</a:t>
            </a:r>
            <a:endParaRPr lang="zh-CN" altLang="en-US" sz="2400" dirty="0"/>
          </a:p>
        </p:txBody>
      </p:sp>
      <p:sp>
        <p:nvSpPr>
          <p:cNvPr id="8" name="椭圆 7"/>
          <p:cNvSpPr/>
          <p:nvPr/>
        </p:nvSpPr>
        <p:spPr>
          <a:xfrm>
            <a:off x="1259632" y="527776"/>
            <a:ext cx="179800" cy="179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168899" y="1184418"/>
            <a:ext cx="179800" cy="1798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3419872" y="332656"/>
            <a:ext cx="2448272" cy="941662"/>
          </a:xfrm>
          <a:prstGeom prst="wedgeRoundRectCallout">
            <a:avLst>
              <a:gd name="adj1" fmla="val -53091"/>
              <a:gd name="adj2" fmla="val 229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黑色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点为原点，碎片坐标为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top,left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419872" y="1594763"/>
            <a:ext cx="2592288" cy="941662"/>
          </a:xfrm>
          <a:prstGeom prst="wedgeRoundRectCallout">
            <a:avLst>
              <a:gd name="adj1" fmla="val -53091"/>
              <a:gd name="adj2" fmla="val 229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紫色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点为原点，碎片背景坐标为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(-left,-top)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3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2656"/>
            <a:ext cx="6811326" cy="1743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2420888"/>
            <a:ext cx="4362195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5508104" y="2204888"/>
            <a:ext cx="2274822" cy="432000"/>
          </a:xfrm>
          <a:prstGeom prst="wedgeRoundRectCallout">
            <a:avLst>
              <a:gd name="adj1" fmla="val -27508"/>
              <a:gd name="adj2" fmla="val -72153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一行第二列碎片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403648" y="3284984"/>
            <a:ext cx="2274822" cy="432000"/>
          </a:xfrm>
          <a:prstGeom prst="wedgeRoundRectCallout">
            <a:avLst>
              <a:gd name="adj1" fmla="val -27508"/>
              <a:gd name="adj2" fmla="val -72153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一行第二列碎片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87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切换动画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727" y="687703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碎片是纵向跌落的，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列的跌落彼此独立，互不干扰，当某一列的上一个碎片开始跌落后，下一个碎片才开始跌落，这种关系可通过把之前碎片的延迟时间叠加，设置为后一个碎片的延迟时间来实现，每个碎片的跌落的时间是随机的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另外需要解释下，碎片跌落动画是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个子动画的组合，颜色由彩色变成褐色，垂直坐标的变化，还有角度旋转，整个动画的控制请参考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图片拼接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14609</TotalTime>
  <Words>532</Words>
  <Application>Microsoft Office PowerPoint</Application>
  <PresentationFormat>全屏显示(4:3)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躁动的web动画 ——第40讲 图片碎片化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1053</cp:revision>
  <dcterms:created xsi:type="dcterms:W3CDTF">2018-04-16T03:29:14Z</dcterms:created>
  <dcterms:modified xsi:type="dcterms:W3CDTF">2019-02-14T10:03:25Z</dcterms:modified>
</cp:coreProperties>
</file>