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412" r:id="rId5"/>
    <p:sldId id="434" r:id="rId6"/>
    <p:sldId id="436" r:id="rId7"/>
    <p:sldId id="441" r:id="rId8"/>
    <p:sldId id="437" r:id="rId9"/>
    <p:sldId id="438" r:id="rId10"/>
    <p:sldId id="439" r:id="rId11"/>
    <p:sldId id="443" r:id="rId12"/>
    <p:sldId id="444" r:id="rId13"/>
    <p:sldId id="446" r:id="rId14"/>
    <p:sldId id="448" r:id="rId15"/>
    <p:sldId id="445" r:id="rId16"/>
    <p:sldId id="447" r:id="rId17"/>
    <p:sldId id="450" r:id="rId18"/>
    <p:sldId id="451" r:id="rId19"/>
    <p:sldId id="452" r:id="rId20"/>
    <p:sldId id="453" r:id="rId21"/>
    <p:sldId id="454" r:id="rId22"/>
    <p:sldId id="34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2610"/>
    <a:srgbClr val="762214"/>
    <a:srgbClr val="E5897F"/>
    <a:srgbClr val="D13E21"/>
    <a:srgbClr val="D8D8DA"/>
    <a:srgbClr val="410701"/>
    <a:srgbClr val="A01102"/>
    <a:srgbClr val="DE4B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1" autoAdjust="0"/>
    <p:restoredTop sz="94660"/>
  </p:normalViewPr>
  <p:slideViewPr>
    <p:cSldViewPr>
      <p:cViewPr varScale="1">
        <p:scale>
          <a:sx n="72" d="100"/>
          <a:sy n="72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初识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8727" y="-9939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绘图环境对象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有一个绘图环境对象与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之关联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getContext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方法获取，这个绘图环境对象，就是绘图的核心对象，它内部包含各种各样的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绘图函数供我们调用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，比如绘制一条直线或者一个圆，各种各样的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绘图属性供我们设置和读取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，比如颜色，字体字号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" y="3301242"/>
            <a:ext cx="4848902" cy="329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355976" y="4422022"/>
            <a:ext cx="2592288" cy="432000"/>
          </a:xfrm>
          <a:prstGeom prst="wedgeRoundRectCallout">
            <a:avLst>
              <a:gd name="adj1" fmla="val -54761"/>
              <a:gd name="adj2" fmla="val -1784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控制台查看该对象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0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8727" y="-9939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3-f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设置绘图属性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为了绘制出想要的字体，粗细，字号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颜色和描边颜色，需要设置绘图环境对象的属性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其中字号，加粗和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无法单独设置，需整体设置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81104"/>
            <a:ext cx="4296375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5090085" y="2276872"/>
            <a:ext cx="2304256" cy="432000"/>
          </a:xfrm>
          <a:prstGeom prst="wedgeRoundRectCallout">
            <a:avLst>
              <a:gd name="adj1" fmla="val -54761"/>
              <a:gd name="adj2" fmla="val -1784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字号，粗细，字体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71609" y="2780976"/>
            <a:ext cx="1484567" cy="432000"/>
          </a:xfrm>
          <a:prstGeom prst="wedgeRoundRectCallout">
            <a:avLst>
              <a:gd name="adj1" fmla="val -54761"/>
              <a:gd name="adj2" fmla="val -1784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29325" y="3457489"/>
            <a:ext cx="1484567" cy="432000"/>
          </a:xfrm>
          <a:prstGeom prst="wedgeRoundRectCallout">
            <a:avLst>
              <a:gd name="adj1" fmla="val -24410"/>
              <a:gd name="adj2" fmla="val -6999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描边颜色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36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8727" y="-99392"/>
            <a:ext cx="777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3-g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绘制文本分为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个部分，分别用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个函数实现，但是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个函数彼此独立，第一个参数的文本可以各不相同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后续课程会更加详细的介绍文本绘制，这里先让大家有个概念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文本的颜色，字号，字体，描边颜色采用上一步的设置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填充文本颜色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使用函数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fillText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(string,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  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是要填充的文本，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是文本要显示的坐标位置，这个坐标是画布的坐标，不是页面坐标或者其他坐标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使用函数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strokeText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string,x,y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是要描边的文本，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是描边文本的坐标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09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简单的图形绘制动画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图形绘制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绘制图形的时候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中通过路径画图，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中也要先绘制一个路径，然后可以用颜色填充该路径，也可以描边该路径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88640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要用调用绘图环境的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beginPath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表示开始一段新的路径，之前不论你制作了任何路径都与现在无关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就是调用各种路径函数绘制路径，比如今天要讲到的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，绘制圆弧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arc(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x,y,startAngle,endAngle,counterclockwise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是弧线所在圆心的坐标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starAngle,endAngle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是圆弧的起始结束角度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ounterclockwise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设置顺时针还是逆时针绘制圆弧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6" y="5216760"/>
            <a:ext cx="6268325" cy="7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995936" y="6081305"/>
            <a:ext cx="2304256" cy="432000"/>
          </a:xfrm>
          <a:prstGeom prst="wedgeRoundRectCallout">
            <a:avLst>
              <a:gd name="adj1" fmla="val -28306"/>
              <a:gd name="adj2" fmla="val -7919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l-GR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就是整个圆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71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4624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设置填充样式和描边样式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填充和描边样式通过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fillStyle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strokeStyle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属性来设置，这里仅仅设置颜色，其实还可以设置其他类型的样式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后续课程会陆续讲到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00156"/>
            <a:ext cx="5658640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72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填充描边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填充和描边就非常容易了，就是调用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fill()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stroke()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方法，但是它们使用的颜色样式和路径都是前几个步骤设置好的，这个是进行填充和描边的前提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43024"/>
            <a:ext cx="2305372" cy="657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56992"/>
            <a:ext cx="3157700" cy="30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6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27" y="704885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canvas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画布和动画的组合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我们的动画效果为，上层是镂空文本，下层是很多运动碰撞的圆球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这就涉及到一个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上下层关系，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和普通元素的关系与普通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元素之间一样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把普通元素放在上面，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元素放在下面则：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相同的定位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,&lt;canvas&gt;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标签放在前面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都是定位元素（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absolute,relative,fixed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),&lt;canvas&gt;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具有更高的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z-index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.canvas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动画简单案例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41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2432"/>
            <a:ext cx="6325483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98576"/>
            <a:ext cx="2372056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50" y="3517629"/>
            <a:ext cx="2324424" cy="666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954964" y="3387603"/>
            <a:ext cx="2304256" cy="432000"/>
          </a:xfrm>
          <a:prstGeom prst="wedgeRoundRectCallout">
            <a:avLst>
              <a:gd name="adj1" fmla="val -28306"/>
              <a:gd name="adj2" fmla="val -7919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anvas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标签在前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14725"/>
            <a:ext cx="3391373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68727" y="-171400"/>
            <a:ext cx="777600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有了这样的层次关系，上层放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元素，下层放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&lt;canvas&gt;,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再对上层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mix-blend-mode:multiply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样式，最后将文本层的文本设置为白色，背景为黑色，这样就能在文本区透出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的动画内容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373216"/>
            <a:ext cx="4473965" cy="1109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120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27" y="4462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创建绘图信息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要实现很多圆形的运动，首先要绘制具有随机颜色，大小，位置和速度的圆形，绘制之前先要有这些信息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030431" cy="447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139952" y="2420888"/>
            <a:ext cx="3168352" cy="432000"/>
          </a:xfrm>
          <a:prstGeom prst="wedgeRoundRectCallout">
            <a:avLst>
              <a:gd name="adj1" fmla="val -25430"/>
              <a:gd name="adj2" fmla="val 68050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在整个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内随机位置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97015" y="3609631"/>
            <a:ext cx="2860999" cy="432000"/>
          </a:xfrm>
          <a:prstGeom prst="wedgeRoundRectCallout">
            <a:avLst>
              <a:gd name="adj1" fmla="val -54761"/>
              <a:gd name="adj2" fmla="val 56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-2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之间的速度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97015" y="4293096"/>
            <a:ext cx="1591209" cy="432000"/>
          </a:xfrm>
          <a:prstGeom prst="wedgeRoundRectCallout">
            <a:avLst>
              <a:gd name="adj1" fmla="val -54761"/>
              <a:gd name="adj2" fmla="val 56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随机半径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971600" y="5157192"/>
            <a:ext cx="1591209" cy="864096"/>
          </a:xfrm>
          <a:prstGeom prst="wedgeRoundRectCallout">
            <a:avLst>
              <a:gd name="adj1" fmla="val 56006"/>
              <a:gd name="adj2" fmla="val 4351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随机颜色和透明度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36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本期我们的目标是初步认识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，大致了解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如何使用，并制作简单的动画，小试牛刀！透过镂空的文本可以看到各种颜色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大小的圆圈不规则运动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88641"/>
            <a:ext cx="5706271" cy="143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27" y="44624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绘制圆形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绘制过程仅仅需要按照之前创建的随机圆形信息按部就班即可，每次绘制全部图形之前，先要清空画布，使用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clearRect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x,y,w,h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函数，参数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是清空区域左上角坐标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w,h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是矩形的宽高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每个圆形绘制之前，都要调用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beginPath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建立新的圆形路径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01008"/>
            <a:ext cx="6258798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334278" y="5517232"/>
            <a:ext cx="1591209" cy="432000"/>
          </a:xfrm>
          <a:prstGeom prst="wedgeRoundRectCallout">
            <a:avLst>
              <a:gd name="adj1" fmla="val -54761"/>
              <a:gd name="adj2" fmla="val -2704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绘制圆形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495173" y="4365104"/>
            <a:ext cx="2389195" cy="432000"/>
          </a:xfrm>
          <a:prstGeom prst="wedgeRoundRectCallout">
            <a:avLst>
              <a:gd name="adj1" fmla="val -54761"/>
              <a:gd name="adj2" fmla="val -2704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遍历数组每个成员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32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27" y="-9939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圆形运动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每个圆形都是匀速运动，所以每次圆形的移动距离都是坐标位置加上速度，这个速度是每帧的速度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如果圆形超过画布的边界，速度方向取反即可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至此，大功告成！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5792008" cy="442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860032" y="3645024"/>
            <a:ext cx="2389195" cy="432000"/>
          </a:xfrm>
          <a:prstGeom prst="wedgeRoundRectCallout">
            <a:avLst>
              <a:gd name="adj1" fmla="val -54761"/>
              <a:gd name="adj2" fmla="val -2704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判断是否超出边界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93007" y="6021288"/>
            <a:ext cx="1459113" cy="432000"/>
          </a:xfrm>
          <a:prstGeom prst="wedgeRoundRectCallout">
            <a:avLst>
              <a:gd name="adj1" fmla="val -54761"/>
              <a:gd name="adj2" fmla="val -2704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38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12976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做动画和使用普通元素做动画有何区别？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的上下文对象提供的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来进行绘图即可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镂空文本可以使用之前的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3.canvas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绘图操作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标签元素，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的意思是画布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的绘制表面上（元素上）可进行高效地绘制，自由地画图，快速的刷新（擦了重画）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自从有了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，以往很多需要依赖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实现的效果动画，都可以使用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来取代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这也导致了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的地位急速降低和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的应用领域的快速拓展，比如网页游戏等需要自由绘制，并快速渲染的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4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27" y="11663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canvas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可以获取它的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绘图上下文对象（其实就是一个对象）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，以下通过一个例子，借此初步了解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这个例子很简单就是要在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画布上写一行彩色的文本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993829"/>
            <a:ext cx="5801535" cy="2695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98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8727" y="11663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&lt;canvas&gt;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标签的书写方式和其他标签一致，但是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开始和结束标签之间的内容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不会被显示，除非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标签不被当前浏览器支持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绘图表面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通过标签的属性设置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，绝对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不能加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作为单位，并且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只能是非负整数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，绘制单位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不等于绘制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43" y="3068960"/>
            <a:ext cx="6220693" cy="133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636224" y="3429254"/>
            <a:ext cx="1008112" cy="3065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6224" y="4081754"/>
            <a:ext cx="1224136" cy="3065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56504" y="3357246"/>
            <a:ext cx="3312368" cy="432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8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-9939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canvas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元素的样式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也是元素，所以也可使用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设置它的样式，设置它的内外边距，背景色，边框，定位等等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但是字体颜色无法设置生效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马上讲到如何通过代码设置字体颜色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20" y="2279675"/>
            <a:ext cx="3381847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995936" y="4095239"/>
            <a:ext cx="2304256" cy="432000"/>
          </a:xfrm>
          <a:prstGeom prst="wedgeRoundRectCallout">
            <a:avLst>
              <a:gd name="adj1" fmla="val -54761"/>
              <a:gd name="adj2" fmla="val -1784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改设置无法生效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17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8727" y="11663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width,height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仅能改变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元素本身的尺寸，不能改变绘制表面的大小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设置大小和标签属性设置大小不一致时，就会对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进行压缩和拉伸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0" y="1838909"/>
            <a:ext cx="4536504" cy="1941745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14" y="2061964"/>
            <a:ext cx="1476581" cy="149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3320890" y="4066024"/>
            <a:ext cx="2177750" cy="864000"/>
          </a:xfrm>
          <a:prstGeom prst="wedgeRoundRectCallout">
            <a:avLst>
              <a:gd name="adj1" fmla="val -54152"/>
              <a:gd name="adj2" fmla="val -16542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比例放大，出现毛边和模糊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6" y="4018235"/>
            <a:ext cx="2267266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5" y="5229200"/>
            <a:ext cx="2934109" cy="1533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圆角矩形标注 14"/>
          <p:cNvSpPr/>
          <p:nvPr/>
        </p:nvSpPr>
        <p:spPr>
          <a:xfrm>
            <a:off x="5838263" y="5622175"/>
            <a:ext cx="2304256" cy="432000"/>
          </a:xfrm>
          <a:prstGeom prst="wedgeRoundRectCallout">
            <a:avLst>
              <a:gd name="adj1" fmla="val -54761"/>
              <a:gd name="adj2" fmla="val -1784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压缩后有些不自然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99" y="5397508"/>
            <a:ext cx="2076740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8727" y="116632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canvas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标签的类，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或者其他方式获取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元素对象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该对象的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先介绍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width,height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绘制表面的宽度和高度，而不是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设置的宽度高度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geContext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，返回与该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相关的绘图环境对象，每个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有一个这样的环境对象与之相互关联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40841"/>
            <a:ext cx="6030167" cy="80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5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15266</TotalTime>
  <Words>1330</Words>
  <Application>Microsoft Office PowerPoint</Application>
  <PresentationFormat>全屏显示(4:3)</PresentationFormat>
  <Paragraphs>80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躁动的web动画 ——第41讲 初识canvas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1113</cp:revision>
  <dcterms:created xsi:type="dcterms:W3CDTF">2018-04-16T03:29:14Z</dcterms:created>
  <dcterms:modified xsi:type="dcterms:W3CDTF">2019-02-20T08:41:24Z</dcterms:modified>
</cp:coreProperties>
</file>