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1" r:id="rId6"/>
    <p:sldId id="270" r:id="rId7"/>
    <p:sldId id="271" r:id="rId8"/>
    <p:sldId id="296" r:id="rId9"/>
    <p:sldId id="298" r:id="rId10"/>
    <p:sldId id="297" r:id="rId11"/>
    <p:sldId id="299" r:id="rId12"/>
    <p:sldId id="295" r:id="rId13"/>
    <p:sldId id="300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字母的剪纸翻折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9" y="1559817"/>
            <a:ext cx="4115374" cy="2848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43073" y="1271784"/>
            <a:ext cx="2520280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垂直方向骰子的弹跳动画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047129" y="2207889"/>
            <a:ext cx="2016224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水平方向的旋转动画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263153" y="3189335"/>
            <a:ext cx="2556284" cy="792088"/>
          </a:xfrm>
          <a:prstGeom prst="wedgeRoundRectCallout">
            <a:avLst>
              <a:gd name="adj1" fmla="val -58101"/>
              <a:gd name="adj2" fmla="val 30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包含特定点数的面朝向屏幕外侧，骰子自身旋转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4293096"/>
            <a:ext cx="4365400" cy="792088"/>
          </a:xfrm>
          <a:prstGeom prst="wedgeRoundRectCallout">
            <a:avLst>
              <a:gd name="adj1" fmla="val -24837"/>
              <a:gd name="adj2" fmla="val -670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筛子自身旋转时间最长，也就是当筛子动画结束时，其他动画肯定结束了，我们监控骰子动画即可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889729"/>
            <a:ext cx="2520280" cy="538082"/>
          </a:xfrm>
          <a:prstGeom prst="wedgeRoundRectCallout">
            <a:avLst>
              <a:gd name="adj1" fmla="val -15496"/>
              <a:gd name="adj2" fmla="val 784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添加动画类，即可启动动画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0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测试按钮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8" y="1340768"/>
            <a:ext cx="2069471" cy="15359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458" y="30689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个小按钮，点击测试骰子的旋转，当然也可以使用一个按钮，让骰子随机跳动到一个数字。如果是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个按钮，我们没有必要为每个按钮绑定要给点击函数，我们只需要在它们共同的父节点上绑定函数即可。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9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4801270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99907"/>
            <a:ext cx="3896269" cy="33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970814"/>
            <a:ext cx="4096322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148064" y="451953"/>
            <a:ext cx="1368152" cy="481485"/>
          </a:xfrm>
          <a:prstGeom prst="wedgeRoundRectCallout">
            <a:avLst>
              <a:gd name="adj1" fmla="val -31903"/>
              <a:gd name="adj2" fmla="val 920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48064" y="4244489"/>
            <a:ext cx="3016500" cy="916851"/>
          </a:xfrm>
          <a:prstGeom prst="wedgeRoundRectCallout">
            <a:avLst>
              <a:gd name="adj1" fmla="val -56666"/>
              <a:gd name="adj2" fmla="val 288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为按钮组的父元素绑定点击事件，然后点击任何一个按钮就都可以触发事件函数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703710" y="3083332"/>
            <a:ext cx="2675929" cy="790648"/>
          </a:xfrm>
          <a:prstGeom prst="wedgeRoundRectCallout">
            <a:avLst>
              <a:gd name="adj1" fmla="val -23431"/>
              <a:gd name="adj2" fmla="val -737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属性标明点击该按钮，显示的骰子点数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29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925642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146389" y="260648"/>
            <a:ext cx="2675929" cy="934664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所有子元素的冒泡都会传递到父元素，我们需要判断下，是不是点击了按钮，而不是其他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899592" y="260648"/>
            <a:ext cx="2675929" cy="963492"/>
          </a:xfrm>
          <a:prstGeom prst="wedgeRoundRectCallout">
            <a:avLst>
              <a:gd name="adj1" fmla="val -23431"/>
              <a:gd name="adj2" fmla="val 74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如果包含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类，说明骰子动画没有结束，无法进行下一次投掷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84353" y="1974835"/>
            <a:ext cx="2675929" cy="662077"/>
          </a:xfrm>
          <a:prstGeom prst="wedgeRoundRectCallout">
            <a:avLst>
              <a:gd name="adj1" fmla="val -55196"/>
              <a:gd name="adj2" fmla="val -168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去按钮的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属性，转换成数值，以便确定投掷点数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39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我们可以制作一个骰子，然后通过单一按钮，进行随机投掷，这样就变成了一个有趣的小游戏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364502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下期预告，星空效果！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0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剪纸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折的字母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本期我们要实现一个翻折字母的效果，看上去好像是纸板上剪纸剪出的字母形状，鼠标悬浮时可以翻转，翻转的部分具有投影，纸板被剪掉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镂空部分，露出不一样的底色，看上去更加真实！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6" y="3213679"/>
            <a:ext cx="6172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字母需要独立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翻折的是字母，而不是整段文本，所以需要将目标文本一个字母一个字母地放在单独的标签中，方便进行操作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镂空部分通过文本字母自身来实现即可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翻折部分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翻折的字母和文本字母要一致，为了不增加额外的标签，我们可以使用文本的伪元素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before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投影部分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投影的字母和文本字母要一致，同样可以使用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在标签中添加指定类，即可使文本的每个字母实现翻折剪纸的效果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分割文本，然后使用独立标签包裹，制定类和属性即可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8" y="3219421"/>
            <a:ext cx="7211431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将文本字母本身变成镂空后部分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文本需要包裹在独立的内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联元素中，因为块元素的宽度是父元素宽度的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，在翻折的时候，透视的中心（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perspective-origin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）会处于元素中心，而不一定是字母中心，会有很大的偏差。如果是内联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因为元素尺寸等于内容尺寸，所以透视中心会位于字母中心。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15253" y="3744571"/>
            <a:ext cx="2232248" cy="432781"/>
          </a:xfrm>
          <a:prstGeom prst="wedgeRoundRectCallout">
            <a:avLst>
              <a:gd name="adj1" fmla="val -25531"/>
              <a:gd name="adj2" fmla="val -9186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为后续伪元素捕捉做铺垫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94504" y="3728641"/>
            <a:ext cx="1156692" cy="432048"/>
          </a:xfrm>
          <a:prstGeom prst="wedgeRoundRectCallout">
            <a:avLst>
              <a:gd name="adj1" fmla="val -25487"/>
              <a:gd name="adj2" fmla="val -862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反转的类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600446" y="3718739"/>
            <a:ext cx="972108" cy="425003"/>
          </a:xfrm>
          <a:prstGeom prst="wedgeRoundRectCallout">
            <a:avLst>
              <a:gd name="adj1" fmla="val -28317"/>
              <a:gd name="adj2" fmla="val -732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内联元素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56125"/>
            <a:ext cx="149563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4124901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76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自定义属性的设置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" y="2099803"/>
            <a:ext cx="6325483" cy="435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63401" y="2484576"/>
            <a:ext cx="3096344" cy="734300"/>
          </a:xfrm>
          <a:prstGeom prst="wedgeRoundRectCallout">
            <a:avLst>
              <a:gd name="adj1" fmla="val -1158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cube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利用正则表达式，提取数字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47377" y="1274116"/>
            <a:ext cx="3096344" cy="734300"/>
          </a:xfrm>
          <a:prstGeom prst="wedgeRoundRectCallout">
            <a:avLst>
              <a:gd name="adj1" fmla="val -34049"/>
              <a:gd name="adj2" fmla="val 680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参：设置的点数，数值类型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出参：设置成功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true/false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75769" y="2458047"/>
            <a:ext cx="2160240" cy="1081916"/>
          </a:xfrm>
          <a:prstGeom prst="wedgeRoundRectCallout">
            <a:avLst>
              <a:gd name="adj1" fmla="val -63984"/>
              <a:gd name="adj2" fmla="val 553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返回的是匹配的结果数组，需要判断，是否为空，有无结果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75769" y="4044019"/>
            <a:ext cx="2160240" cy="1081916"/>
          </a:xfrm>
          <a:prstGeom prst="wedgeRoundRectCallout">
            <a:avLst>
              <a:gd name="adj1" fmla="val -60407"/>
              <a:gd name="adj2" fmla="val -493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逻辑判断表达式的结果，是最后一个为真的自表达式的值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83481" y="3972011"/>
            <a:ext cx="2016224" cy="540958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将字符串转换为数值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97061" y="5125935"/>
            <a:ext cx="2372840" cy="627170"/>
          </a:xfrm>
          <a:prstGeom prst="wedgeRoundRectCallout">
            <a:avLst>
              <a:gd name="adj1" fmla="val -20165"/>
              <a:gd name="adj2" fmla="val -803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如果数值和之前不同，设置新的点数属性值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50147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“与”表达式（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），准确的说是“逻辑与”表达式，形式为：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&amp;&amp; B &amp;&amp; 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为子表达式，子表达式数目不限，只有所有的子表达式都为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，整个表达式的值才为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，非零数值，对象，字符串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，数值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，未定义变量（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与表达式是可以赋值给给其他变量的，它的值的分两种情况：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如果整个表达式的值为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，则整个表达式的值，是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的，子表达式的值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如果表达式的值为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则整个表达式的值，为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的子表达式的值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4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39069"/>
            <a:ext cx="2951759" cy="318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3439" y="595053"/>
            <a:ext cx="271168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的值是最后子表达式的值，也就是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99993" y="1819189"/>
            <a:ext cx="2952327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87114" y="2911869"/>
            <a:ext cx="2965206" cy="701883"/>
          </a:xfrm>
          <a:prstGeom prst="wedgeRoundRectCallout">
            <a:avLst>
              <a:gd name="adj1" fmla="val -61046"/>
              <a:gd name="adj2" fmla="val -208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表达整体为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的自表达式值，也就是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0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3057952" cy="35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27063"/>
            <a:ext cx="3429479" cy="96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3563888" y="1170302"/>
            <a:ext cx="201622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添加类，开始动画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13528" y="3256584"/>
            <a:ext cx="2486664" cy="540958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动画结束的时候，删除类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" y="2636912"/>
            <a:ext cx="4201111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933203" y="1877045"/>
            <a:ext cx="2486664" cy="717195"/>
          </a:xfrm>
          <a:prstGeom prst="wedgeRoundRectCallout">
            <a:avLst>
              <a:gd name="adj1" fmla="val -44438"/>
              <a:gd name="adj2" fmla="val 863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动画结束事件，绑定处理函数，方便移除类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818</Words>
  <Application>Microsoft Office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躁动的web动画 ——第5讲  字母的剪纸翻折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101</cp:revision>
  <dcterms:created xsi:type="dcterms:W3CDTF">2018-04-16T03:29:14Z</dcterms:created>
  <dcterms:modified xsi:type="dcterms:W3CDTF">2018-05-09T15:35:40Z</dcterms:modified>
</cp:coreProperties>
</file>