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69" r:id="rId5"/>
    <p:sldId id="378" r:id="rId6"/>
    <p:sldId id="410" r:id="rId7"/>
    <p:sldId id="408" r:id="rId8"/>
    <p:sldId id="411" r:id="rId9"/>
    <p:sldId id="412" r:id="rId10"/>
    <p:sldId id="413" r:id="rId11"/>
    <p:sldId id="414" r:id="rId12"/>
    <p:sldId id="409" r:id="rId13"/>
    <p:sldId id="416" r:id="rId14"/>
    <p:sldId id="417" r:id="rId15"/>
    <p:sldId id="418" r:id="rId16"/>
    <p:sldId id="345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2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文字路径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路径动画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-a &lt;animate&gt;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&lt;animate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attributeName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路径名称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values=“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 ;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b;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c”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keyTimes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时间点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时间点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repeatCount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动画重复次数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fill=“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动画间隙的填充方式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calMode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控制动画的快慢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dur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持续时间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478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动画数据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03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4624"/>
            <a:ext cx="3960440" cy="6740186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4427984" y="1340768"/>
            <a:ext cx="1512168" cy="576064"/>
          </a:xfrm>
          <a:prstGeom prst="wedgeRoundRectCallout">
            <a:avLst>
              <a:gd name="adj1" fmla="val -58948"/>
              <a:gd name="adj2" fmla="val 157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波浪在右侧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572000" y="3225687"/>
            <a:ext cx="1512168" cy="576064"/>
          </a:xfrm>
          <a:prstGeom prst="wedgeRoundRectCallout">
            <a:avLst>
              <a:gd name="adj1" fmla="val -58948"/>
              <a:gd name="adj2" fmla="val 157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波浪在左侧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572000" y="4547118"/>
            <a:ext cx="1512168" cy="576064"/>
          </a:xfrm>
          <a:prstGeom prst="wedgeRoundRectCallout">
            <a:avLst>
              <a:gd name="adj1" fmla="val -58948"/>
              <a:gd name="adj2" fmla="val 157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波浪在右侧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572000" y="5337091"/>
            <a:ext cx="2592288" cy="791361"/>
          </a:xfrm>
          <a:prstGeom prst="wedgeRoundRectCallout">
            <a:avLst>
              <a:gd name="adj1" fmla="val -57268"/>
              <a:gd name="adj2" fmla="val 377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点分别为开始，中间时刻和结束时刻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148064" y="6237312"/>
            <a:ext cx="2448272" cy="576064"/>
          </a:xfrm>
          <a:prstGeom prst="wedgeRoundRectCallout">
            <a:avLst>
              <a:gd name="adj1" fmla="val -58948"/>
              <a:gd name="adj2" fmla="val 157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动画结束保持状态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948" y="717202"/>
            <a:ext cx="3142845" cy="456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7984" y="2569329"/>
            <a:ext cx="3142845" cy="456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943619"/>
            <a:ext cx="3142845" cy="456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67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&lt;animate&gt;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需要放在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&lt;path&gt;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68760"/>
            <a:ext cx="4363059" cy="3134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8811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启动动画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捕捉鼠标悬浮事件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77196"/>
            <a:ext cx="3715268" cy="2038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827584" y="4432119"/>
            <a:ext cx="777686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的文本元素，然后绑定鼠标悬浮的事件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76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 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启动动画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3049786"/>
            <a:ext cx="777686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的动画元素，并调用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beginElement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启动动画。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现在就大功搞成了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48880"/>
            <a:ext cx="3353268" cy="371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47974"/>
            <a:ext cx="4525006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924325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尝试创造更复杂的路径动画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尝试更多的动画参数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文字路径（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124744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本期希望文本沿着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路径进行排布，当改变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路径的时候，文本位置也会随之改变。这样，我们就可以制作一个文本的波浪动画！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003922"/>
            <a:ext cx="3991532" cy="1171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33" y="4509120"/>
            <a:ext cx="3553321" cy="1171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路径，之前我们已经进行过讨论，这里我们重点想说的文本如何沿着路径排布，其实很简单，就是使用一个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textPath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标签放置文本，并引用设定好的路径即可。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路径波浪式的运动，需要引入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的动画机制，这个类似于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的动画机制。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如果想要鼠标悬浮时启动文字波浪动画，需要使用不同于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动画的启动方式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创建圆形路径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我们先创建一个圆形的路径，之前提到过使用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命令创建圆形路径，参数大致如下：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A/a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小写表示相对单位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rx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ry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  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水平半径，垂直半径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x-axis-ration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旋转角度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large-arc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弧形是否大于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180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大于，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小于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sweep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顺时针还是逆时针方向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为顺时针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 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圆弧所要连接的终点位置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我们其实不能通过一个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命令绘制一个完整的圆圈路径，因为通过一个点（起点和终点重合）无法确定确定唯一的圆弧，所以我们可以画两个连续的半圆弧来确定一个原型路径。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068960"/>
            <a:ext cx="3467584" cy="2495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1115616" y="4149080"/>
            <a:ext cx="1224136" cy="432048"/>
          </a:xfrm>
          <a:prstGeom prst="wedgeRoundRectCallout">
            <a:avLst>
              <a:gd name="adj1" fmla="val 62378"/>
              <a:gd name="adj2" fmla="val 2260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上半圆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128869" y="4686981"/>
            <a:ext cx="1282891" cy="432048"/>
          </a:xfrm>
          <a:prstGeom prst="wedgeRoundRectCallout">
            <a:avLst>
              <a:gd name="adj1" fmla="val 62779"/>
              <a:gd name="adj2" fmla="val -2275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半圆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18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围绕圆环路径的文本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接下来我们将要围绕圆形路径绘制文本，使用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textPath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标签包含要显示的文本，然后引用刚才创建的圆形路径！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90" y="3356992"/>
            <a:ext cx="6639852" cy="187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2909190" y="2348880"/>
            <a:ext cx="3607026" cy="830251"/>
          </a:xfrm>
          <a:prstGeom prst="wedgeRoundRectCallout">
            <a:avLst>
              <a:gd name="adj1" fmla="val -21847"/>
              <a:gd name="adj2" fmla="val 731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ml:space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保留空白字符，文本分布更均匀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1680" y="3933056"/>
            <a:ext cx="1224136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2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04664"/>
            <a:ext cx="1495634" cy="1505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9807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条波浪路径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借助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工具创建两条波浪分别在左右两边的路径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16411" r="3139" b="13841"/>
          <a:stretch/>
        </p:blipFill>
        <p:spPr>
          <a:xfrm>
            <a:off x="1331640" y="1772816"/>
            <a:ext cx="6264696" cy="880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" t="23826" r="2751" b="18312"/>
          <a:stretch/>
        </p:blipFill>
        <p:spPr>
          <a:xfrm>
            <a:off x="1331640" y="2996952"/>
            <a:ext cx="6264696" cy="880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65104"/>
            <a:ext cx="3315163" cy="16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811" y="4365104"/>
            <a:ext cx="3019846" cy="1590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229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3-d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目标文本和之前的圆形路径是一样的方式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8840"/>
            <a:ext cx="5772956" cy="187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2987824" y="3645024"/>
            <a:ext cx="3672408" cy="936104"/>
          </a:xfrm>
          <a:prstGeom prst="wedgeRoundRectCallout">
            <a:avLst>
              <a:gd name="adj1" fmla="val -24563"/>
              <a:gd name="adj2" fmla="val -749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startOffset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50%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”把文本放在路径中间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09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4454</TotalTime>
  <Words>460</Words>
  <Application>Microsoft Office PowerPoint</Application>
  <PresentationFormat>全屏显示(4:3)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Office 主题​​</vt:lpstr>
      <vt:lpstr>躁动的web动画 ——第10讲  SVG文字路径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kong66SH</cp:lastModifiedBy>
  <cp:revision>327</cp:revision>
  <dcterms:created xsi:type="dcterms:W3CDTF">2018-04-16T03:29:14Z</dcterms:created>
  <dcterms:modified xsi:type="dcterms:W3CDTF">2018-07-01T16:25:34Z</dcterms:modified>
</cp:coreProperties>
</file>