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96" r:id="rId5"/>
    <p:sldId id="424" r:id="rId6"/>
    <p:sldId id="423" r:id="rId7"/>
    <p:sldId id="431" r:id="rId8"/>
    <p:sldId id="425" r:id="rId9"/>
    <p:sldId id="432" r:id="rId10"/>
    <p:sldId id="426" r:id="rId11"/>
    <p:sldId id="427" r:id="rId12"/>
    <p:sldId id="428" r:id="rId13"/>
    <p:sldId id="429" r:id="rId14"/>
    <p:sldId id="430" r:id="rId15"/>
    <p:sldId id="433" r:id="rId16"/>
    <p:sldId id="434" r:id="rId17"/>
    <p:sldId id="435" r:id="rId18"/>
    <p:sldId id="436" r:id="rId19"/>
    <p:sldId id="437" r:id="rId20"/>
    <p:sldId id="442" r:id="rId21"/>
    <p:sldId id="438" r:id="rId22"/>
    <p:sldId id="439" r:id="rId23"/>
    <p:sldId id="440" r:id="rId24"/>
    <p:sldId id="441" r:id="rId25"/>
    <p:sldId id="34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sv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onceptfarm.ca/2013/portfolio/image-triangul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3"/>
            <a:ext cx="6477904" cy="280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3205404"/>
            <a:ext cx="1044116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27784" y="3221319"/>
            <a:ext cx="1368152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颜色填充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373503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围绕中心点的缩放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的缩放通过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transform=“scale(3,2)”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的类似形式缩放，但是缩放时的坐标原点是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画布的左上角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不是图形自身的中心，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画一个矩形，进行测试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76803"/>
            <a:ext cx="4355976" cy="118287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635896" y="1844824"/>
            <a:ext cx="2232248" cy="432048"/>
          </a:xfrm>
          <a:prstGeom prst="wedgeRoundRectCallout">
            <a:avLst>
              <a:gd name="adj1" fmla="val -22108"/>
              <a:gd name="adj2" fmla="val -9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未缩放时的位置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03" y="2564904"/>
            <a:ext cx="583964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65312"/>
            <a:ext cx="4355976" cy="22119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7" y="5877272"/>
            <a:ext cx="5801535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660232" y="4437112"/>
            <a:ext cx="1357846" cy="868937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放大两倍时的位置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3526" y="6234510"/>
            <a:ext cx="2408633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想要缩放围绕图形的中心点进行缩放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，不偏移，需根据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公式通过反向平移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translate(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-1 ),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-1) 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scale(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4437112"/>
            <a:ext cx="3995936" cy="180405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2890761"/>
            <a:ext cx="581106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81309" y="4470204"/>
            <a:ext cx="1357846" cy="975020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位置不变，放大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3573016"/>
            <a:ext cx="374441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如果是缩放的动画，我们仅仅需要在缩放动画的过程中，匹配相应的平移动画，在具体得说，就是缩放动画的起始点，和平移动画的起始点符合我们列出的公式即可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055811"/>
            <a:ext cx="6030167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27784" y="4437112"/>
            <a:ext cx="194421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5676" y="2750628"/>
            <a:ext cx="356439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131840" y="5229200"/>
            <a:ext cx="4320480" cy="975020"/>
          </a:xfrm>
          <a:prstGeom prst="wedgeRoundRectCallout">
            <a:avLst>
              <a:gd name="adj1" fmla="val -30611"/>
              <a:gd name="adj2" fmla="val -790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additive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必须添加，表明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动画是叠加，而不是替换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面的中心点计算，我么采取平均值的办法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(Ax +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(Ay + By + Cy)/3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80356"/>
            <a:ext cx="6354062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015716" y="2722064"/>
            <a:ext cx="5148572" cy="3468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000" y="454967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polygon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属性，并通过正则表达式分割成数组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个顶点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points[n]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是字符串，乘以数字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，将其变成数值，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然后取平均值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，注意最后取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降低精度，提高运算效率，防止卡顿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156608" y="3140968"/>
            <a:ext cx="2087800" cy="1465932"/>
          </a:xfrm>
          <a:prstGeom prst="wedgeRoundRectCallout">
            <a:avLst>
              <a:gd name="adj1" fmla="val -68053"/>
              <a:gd name="adj2" fmla="val -22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中心坐标存储在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171809" y="1521944"/>
            <a:ext cx="1357846" cy="975020"/>
          </a:xfrm>
          <a:prstGeom prst="wedgeRoundRectCallout">
            <a:avLst>
              <a:gd name="adj1" fmla="val -19176"/>
              <a:gd name="adj2" fmla="val 693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以逗号或空格拆分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04866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动画节点的函数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使用带命名空间的函数创建节点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“http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www.w3.org/2000/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document.createElementNS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会将属性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，标签名称都会变成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小写，所以这里采用原始的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把动画节点的变化部分提取为函数的参数，定义一个创建动画节点的函数，让代码变得精简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38550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所有三角面动画的实现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2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4582164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535062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99792" y="3051718"/>
            <a:ext cx="230425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192" y="4437112"/>
            <a:ext cx="86409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5445224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806442" y="2076698"/>
            <a:ext cx="1717886" cy="975020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可以创建三类动画节点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1" y="188639"/>
            <a:ext cx="6392167" cy="5811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806442" y="1556792"/>
            <a:ext cx="1861902" cy="831004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设置动画属性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7864" y="2492896"/>
            <a:ext cx="1539214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848" y="4653136"/>
            <a:ext cx="1124396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在页面初始化的时候，就要为每个三角面添加动画子节点，实现缩放动画，透明度动画和滤镜的转换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274"/>
            <a:ext cx="6277851" cy="256258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286006" y="4869160"/>
            <a:ext cx="1717886" cy="975020"/>
          </a:xfrm>
          <a:prstGeom prst="wedgeRoundRectCallout">
            <a:avLst>
              <a:gd name="adj1" fmla="val -19273"/>
              <a:gd name="adj2" fmla="val -108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 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105657"/>
            <a:ext cx="1872208" cy="1307908"/>
          </a:xfrm>
          <a:prstGeom prst="wedgeRoundRectCallout">
            <a:avLst>
              <a:gd name="adj1" fmla="val -60584"/>
              <a:gd name="adj2" fmla="val 371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降低时间精度到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位小数，提高运算效率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4465644"/>
            <a:ext cx="1717886" cy="1339620"/>
          </a:xfrm>
          <a:prstGeom prst="wedgeRoundRectCallout">
            <a:avLst>
              <a:gd name="adj1" fmla="val -126524"/>
              <a:gd name="adj2" fmla="val -1186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鼠标点击文本图像启动动画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3573016"/>
            <a:ext cx="180020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887536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09450" y="1942515"/>
            <a:ext cx="2090542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三角面缩小到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，在放大到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" y="3429000"/>
            <a:ext cx="540142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259632" y="5085184"/>
            <a:ext cx="3672408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动画进行到中间的时候，修改三角面的滤镜，用于变色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243406"/>
            <a:ext cx="180020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32040" y="3780482"/>
            <a:ext cx="108012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52020" y="1196752"/>
            <a:ext cx="108012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流行的低面风格文本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被分割成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很多三角形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面，颜色非连续变化）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动画；点击文本后，所有三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会先后缩小、消失，然后再次显现、放大，并变成另外一组渐变的颜色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3" y="3645024"/>
            <a:ext cx="5229955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46450" r="70923" b="41807"/>
          <a:stretch/>
        </p:blipFill>
        <p:spPr bwMode="auto">
          <a:xfrm>
            <a:off x="1691680" y="5085184"/>
            <a:ext cx="5200650" cy="1208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6335009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259632" y="980728"/>
            <a:ext cx="3672408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1844824"/>
            <a:ext cx="576064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708920"/>
            <a:ext cx="576064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30121" y="3573016"/>
            <a:ext cx="2765815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2286006" y="4869160"/>
            <a:ext cx="1349890" cy="487510"/>
          </a:xfrm>
          <a:prstGeom prst="wedgeRoundRectCallout">
            <a:avLst>
              <a:gd name="adj1" fmla="val -19273"/>
              <a:gd name="adj2" fmla="val -108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创建结果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0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色相滤镜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镜（作为当前和下一个轮流使用），每次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时，改变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个滤镜的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（相当于平移图像颜色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动画将当前滤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镜切换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成新的滤镜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，当三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角面缩放到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，再次放大时，已是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镜生效，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发生变色（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1" y="3645024"/>
            <a:ext cx="7039957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166482" y="4298965"/>
            <a:ext cx="1861902" cy="975020"/>
          </a:xfrm>
          <a:prstGeom prst="wedgeRoundRectCallout">
            <a:avLst>
              <a:gd name="adj1" fmla="val -74090"/>
              <a:gd name="adj2" fmla="val -426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随机一个色相环角度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936303"/>
            <a:ext cx="382673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059832" y="6021288"/>
            <a:ext cx="2221942" cy="614980"/>
          </a:xfrm>
          <a:prstGeom prst="wedgeRoundRectCallout">
            <a:avLst>
              <a:gd name="adj1" fmla="val -24654"/>
              <a:gd name="adj2" fmla="val -929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设置下一个滤镜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6439799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6495991" y="1484784"/>
            <a:ext cx="1542783" cy="618753"/>
          </a:xfrm>
          <a:prstGeom prst="wedgeRoundRectCallout">
            <a:avLst>
              <a:gd name="adj1" fmla="val -94106"/>
              <a:gd name="adj2" fmla="val -1174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436096" y="2348880"/>
            <a:ext cx="1542783" cy="618753"/>
          </a:xfrm>
          <a:prstGeom prst="wedgeRoundRectCallout">
            <a:avLst>
              <a:gd name="adj1" fmla="val -72875"/>
              <a:gd name="adj2" fmla="val -29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5" y="3429000"/>
            <a:ext cx="1542783" cy="618753"/>
          </a:xfrm>
          <a:prstGeom prst="wedgeRoundRectCallout">
            <a:avLst>
              <a:gd name="adj1" fmla="val -65798"/>
              <a:gd name="adj2" fmla="val 281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之前的滤镜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4706007" cy="358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06215" y="1196752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84916" y="2852936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000" y="404512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相关内容请参考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优化三角面接缝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948784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见面之间有白色的接缝，可以通过修改透明度的滤镜消除：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/>
          <a:stretch/>
        </p:blipFill>
        <p:spPr>
          <a:xfrm>
            <a:off x="971600" y="2114537"/>
            <a:ext cx="6811326" cy="203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283968" y="3140968"/>
            <a:ext cx="3394682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653971" y="3717032"/>
            <a:ext cx="1574213" cy="618753"/>
          </a:xfrm>
          <a:prstGeom prst="wedgeRoundRectCallout">
            <a:avLst>
              <a:gd name="adj1" fmla="val -28644"/>
              <a:gd name="adj2" fmla="val -6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63" y="5028282"/>
            <a:ext cx="6372200" cy="1281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709755" y="4335785"/>
            <a:ext cx="1574213" cy="618753"/>
          </a:xfrm>
          <a:prstGeom prst="wedgeRoundRectCallout">
            <a:avLst>
              <a:gd name="adj1" fmla="val -10438"/>
              <a:gd name="adj2" fmla="val 744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9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图片进行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低面处理，可以应用哪些有趣的动画呢？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首先将文本切割成很多三角形面片，并且每个面片内部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相邻面片颜色接近，需借助美术工具完成，实际工作中也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设计师配合完成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角面的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缩小，再放大的动画利用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，但需注意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，以画布左上角为原点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以元素中心点为原点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颜色的渐变，借助滤镜来实现，保持颜色连续，同时又整体移动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色相，使用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feColorMatrix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性能问题，因为面片很多，动画可能会有卡顿现象，需优化动画的性能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制作低面图像（设计师完成）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Photoshop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制作渐变文本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2" y="2420888"/>
            <a:ext cx="5772956" cy="1200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圆角矩形标注 6"/>
          <p:cNvSpPr/>
          <p:nvPr/>
        </p:nvSpPr>
        <p:spPr>
          <a:xfrm>
            <a:off x="1403648" y="1484784"/>
            <a:ext cx="2088232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5782482" cy="120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403648" y="3621206"/>
            <a:ext cx="1944216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建立文本选区，并新建图层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12776"/>
            <a:ext cx="576342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1403648" y="332656"/>
            <a:ext cx="5040560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设置前景色，背景色，然后选择“滤镜”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渲染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云彩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51" y="548680"/>
            <a:ext cx="523948" cy="581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4000" y="258290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格式，完成此步工作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000" y="351900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低面切割工具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下载免费工具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，它可以将图像切割成低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面风格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下载地址：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http://www.conceptfarm.ca/2013/portfolio/image-triangulator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6" y="496465"/>
            <a:ext cx="2143424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39952" y="613429"/>
            <a:ext cx="2304256" cy="459494"/>
          </a:xfrm>
          <a:prstGeom prst="wedgeRoundRectCallout">
            <a:avLst>
              <a:gd name="adj1" fmla="val -65606"/>
              <a:gd name="adj2" fmla="val 239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选择要切割的文件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39952" y="1772816"/>
            <a:ext cx="3024336" cy="459494"/>
          </a:xfrm>
          <a:prstGeom prst="wedgeRoundRectCallout">
            <a:avLst>
              <a:gd name="adj1" fmla="val -65606"/>
              <a:gd name="adj2" fmla="val 526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切割点数据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2387583"/>
            <a:ext cx="180020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387583"/>
            <a:ext cx="144016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71900" y="1196752"/>
            <a:ext cx="1440160" cy="459494"/>
          </a:xfrm>
          <a:prstGeom prst="wedgeRoundRectCallout">
            <a:avLst>
              <a:gd name="adj1" fmla="val -74118"/>
              <a:gd name="adj2" fmla="val 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93340" y="3069405"/>
            <a:ext cx="3919020" cy="720080"/>
          </a:xfrm>
          <a:prstGeom prst="wedgeRoundRectCallout">
            <a:avLst>
              <a:gd name="adj1" fmla="val -59052"/>
              <a:gd name="adj2" fmla="val -2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显示三角形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顶点视图，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面视图，模糊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，最终效果视图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75420" y="4149080"/>
            <a:ext cx="3144852" cy="576064"/>
          </a:xfrm>
          <a:prstGeom prst="wedgeRoundRectCallout">
            <a:avLst>
              <a:gd name="adj1" fmla="val -52979"/>
              <a:gd name="adj2" fmla="val -93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将最终效果图保存为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7" y="489396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标注 12"/>
          <p:cNvSpPr/>
          <p:nvPr/>
        </p:nvSpPr>
        <p:spPr>
          <a:xfrm>
            <a:off x="2404101" y="6309320"/>
            <a:ext cx="1440160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6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1907704" y="3717032"/>
            <a:ext cx="4248472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最终的低面效果，保存为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734850" cy="1305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1835696" y="1700808"/>
            <a:ext cx="2291361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三角面模式显示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将上一步用工具生成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低面图像用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打开，进行优化。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首先把空白处的三角面删除，仅仅留下文本部分的，然后对文本部分的三角面进行调整，让文本尽量的平滑美观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至此，美术工作全部结束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5744377" cy="1095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三角面的缩放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图以文本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形式打开，然后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选择三角面图形和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颜色填充样式两部分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，里面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可能还夹杂着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一些多余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图形元素及样式，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要删除掉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这里的三角面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数众多，有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87066"/>
            <a:ext cx="3315163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214754" y="4475631"/>
            <a:ext cx="4245245" cy="1329633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元素样式，以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样式的语法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&lt;style&gt;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标签嵌入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0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1134</Words>
  <Application>Microsoft Office PowerPoint</Application>
  <PresentationFormat>全屏显示(4:3)</PresentationFormat>
  <Paragraphs>92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躁动的web动画 ——第19讲 低面动画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584</cp:revision>
  <dcterms:created xsi:type="dcterms:W3CDTF">2018-04-16T03:29:14Z</dcterms:created>
  <dcterms:modified xsi:type="dcterms:W3CDTF">2018-08-17T02:42:12Z</dcterms:modified>
</cp:coreProperties>
</file>