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166F-912C-4D2B-9DB2-70597E26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69E8E-217C-488D-AFAC-4C2961A2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E1B0A-D61F-4A35-90DF-89FDF65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7E1E2-1E94-4B65-8352-E72436D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4031-495F-4B0D-9589-79E2977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CDBFB-DF1E-4C53-938A-55EB2D4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9B756-F1FC-45E0-8623-B23119EB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05698-731F-4B7E-B168-A9E3233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EF02-F214-4A45-9E7F-D6F89C2F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79DDD-7540-4399-9A4E-7AAFA4D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12C60-C956-4C64-84E4-511FE3C3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251D9-636A-43A6-9BDD-387E415F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B2A2-6CFA-4F6B-A03C-63DA3A7C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C48E2-485C-4141-84E9-422EA257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D8A5-16F4-495E-AD3B-DD827C7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D43C-5EB6-4473-B689-1161F0D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222BF-974F-43C7-A945-2D239492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7DAF8-6B55-4065-8585-D7B6B8A4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EAC5-743F-473E-BF41-7510A0CC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63438-E506-4F8A-AF2B-05C547C4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A229-3373-43FA-8DC8-BE5F91BC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23751-94DE-44DB-A162-2ACF6FC1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EE8D7-8C0C-4377-B345-057FE36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3C97A-7374-4597-A014-69CBE7F5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EC151-1DB2-4E5B-80AD-E7B999FD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7DBD-32CD-4DBE-B3D0-6A6D551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03C5-FCE8-4236-BEB8-F306FBEA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88893-2323-4EC1-B0BB-9BFB49CA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20264-4CFE-4408-9175-9F780C3D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CD10-57FA-4449-AD3C-875FC8F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8F5D1-6357-4F31-BB42-2F28394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0C4E-B7D4-48CB-99B7-15015D6A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11C0-C7B3-440D-94AE-56CCDF16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AF4CA-1409-4DAC-974A-544A154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1B1B9-DAFD-4496-800C-E1043D6D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DAB5C7-A398-48C7-9E70-408786FE8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90B18-97DC-4A72-9825-A579F75D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7CC25-65A5-438F-B198-71D1E68D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F75EE-AE17-40BC-AF11-5934D59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3046-AE19-4535-9FE1-C1B2118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A4DF88-1241-4D8E-B331-A6AE9ECB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CC23A-8ECA-402A-8C06-575AE5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1A2F2-99DC-4BC6-B6F7-D844D066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CE56B-B40D-4E98-9C6F-D222782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64FEE-8BE2-4D7E-A45B-DD521EA5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28608-F0A1-419F-926A-904AE556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F353-4E08-48F0-A49C-8710B7E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B1BB-A337-4F5A-88D9-E3B94B24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171DC-1276-4A60-872B-3595C8961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26FC6-49D7-441B-8F23-EC48EF9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6AC52-6C9A-4760-B48C-C364C82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94F15-E8F2-41AB-9C3C-0BA4D95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7F69-9B04-472F-9074-BC3B676C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056A5-CCDA-4C06-A703-CFA833A9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363D8-4EBE-439A-931D-AD0532B6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0B464-E774-4908-9EEA-6DC114FE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B3AF9-D6F2-46E1-A4FE-EAC77B5A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0EB1-57E2-48B3-A328-94606719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AB0A4-07D4-4252-825D-4B9C5C08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874EB-E109-4D37-B753-14D40C1D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88CD7-F4BD-45D2-9948-6485C283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8FB2-80E9-46F6-B0BC-C85924FBE7B8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2E512-C25E-4308-BE1A-DBFE2ECAE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D154-E7DF-4105-8530-8F85F31A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 - 콥 노트">
            <a:extLst>
              <a:ext uri="{FF2B5EF4-FFF2-40B4-BE49-F238E27FC236}">
                <a16:creationId xmlns:a16="http://schemas.microsoft.com/office/drawing/2014/main" id="{A872BFC0-F859-4692-A268-FABC046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57388"/>
            <a:ext cx="11449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42FBE-B048-4879-B2CB-C535829AECE2}"/>
              </a:ext>
            </a:extLst>
          </p:cNvPr>
          <p:cNvSpPr txBox="1"/>
          <p:nvPr/>
        </p:nvSpPr>
        <p:spPr>
          <a:xfrm>
            <a:off x="645149" y="1323904"/>
            <a:ext cx="4347985" cy="205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Compose </a:t>
            </a:r>
            <a:r>
              <a:rPr lang="ko-KR" altLang="en-US" sz="2800" dirty="0"/>
              <a:t>개념</a:t>
            </a:r>
            <a:endParaRPr lang="en-US" altLang="ko-KR" sz="28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구성요소</a:t>
            </a:r>
            <a:endParaRPr lang="en-US" altLang="ko-KR" sz="2800" dirty="0"/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Compose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8E583-66DF-49A4-BC6D-3276963B40CB}"/>
              </a:ext>
            </a:extLst>
          </p:cNvPr>
          <p:cNvSpPr txBox="1"/>
          <p:nvPr/>
        </p:nvSpPr>
        <p:spPr>
          <a:xfrm flipH="1">
            <a:off x="764809" y="2367171"/>
            <a:ext cx="103411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개념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도커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컴포즈란</a:t>
            </a:r>
            <a:r>
              <a:rPr lang="ko-KR" altLang="en-US" sz="2000" dirty="0"/>
              <a:t> 여러 개의 컨테이너로부터 이루어진 서비스를 구축</a:t>
            </a:r>
            <a:r>
              <a:rPr lang="en-US" altLang="ko-KR" sz="2000" dirty="0"/>
              <a:t>, </a:t>
            </a:r>
            <a:r>
              <a:rPr lang="ko-KR" altLang="en-US" sz="2000" dirty="0"/>
              <a:t>실행하는 순서를 자동으로 하여 관리를 하는 기능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도커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컴포즈에서는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컴포즈</a:t>
            </a:r>
            <a:r>
              <a:rPr lang="ko-KR" altLang="en-US" sz="2000" dirty="0"/>
              <a:t> 파일을 준비하여 커맨드를 </a:t>
            </a:r>
            <a:r>
              <a:rPr lang="en-US" altLang="ko-KR" sz="2000" dirty="0"/>
              <a:t>1</a:t>
            </a:r>
            <a:r>
              <a:rPr lang="ko-KR" altLang="en-US" sz="2000" dirty="0"/>
              <a:t>회 실행하여 파일로부터 설정을 </a:t>
            </a:r>
            <a:r>
              <a:rPr lang="ko-KR" altLang="en-US" sz="2000" dirty="0" err="1"/>
              <a:t>읽어들여</a:t>
            </a:r>
            <a:r>
              <a:rPr lang="ko-KR" altLang="en-US" sz="2000" dirty="0"/>
              <a:t> 모든 컨테이너 서비스를 실행하는 것이 가능하다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4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Compose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8E583-66DF-49A4-BC6D-3276963B40CB}"/>
              </a:ext>
            </a:extLst>
          </p:cNvPr>
          <p:cNvSpPr txBox="1"/>
          <p:nvPr/>
        </p:nvSpPr>
        <p:spPr>
          <a:xfrm flipH="1">
            <a:off x="764809" y="1200725"/>
            <a:ext cx="103411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왜 사용하는가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여러 개의 컨테이너가 하나의 애플리케이션으로 동작한다고 할 때 이를 테스트하려면 각 컨테이너를 하나씩 생성해야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가령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컨테이너를 사용하는 웹서버가 있다면 다음과 같이 만들어야 한다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1AA23-716C-4BFC-B5BE-CECFE8A17C09}"/>
              </a:ext>
            </a:extLst>
          </p:cNvPr>
          <p:cNvSpPr/>
          <p:nvPr/>
        </p:nvSpPr>
        <p:spPr>
          <a:xfrm>
            <a:off x="1207477" y="3006969"/>
            <a:ext cx="9648092" cy="8264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docker run –name </a:t>
            </a:r>
            <a:r>
              <a:rPr lang="en-US" altLang="ko-KR" sz="1400" dirty="0" err="1">
                <a:solidFill>
                  <a:schemeClr val="bg1"/>
                </a:solidFill>
              </a:rPr>
              <a:t>mysql</a:t>
            </a:r>
            <a:r>
              <a:rPr lang="en-US" altLang="ko-KR" sz="1400" dirty="0">
                <a:solidFill>
                  <a:schemeClr val="bg1"/>
                </a:solidFill>
              </a:rPr>
              <a:t> –d tester/</a:t>
            </a:r>
            <a:r>
              <a:rPr lang="en-US" altLang="ko-KR" sz="1400" dirty="0" err="1">
                <a:solidFill>
                  <a:schemeClr val="bg1"/>
                </a:solidFill>
              </a:rPr>
              <a:t>composetest:mysql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mysql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docker run –d –p 80:80 –link </a:t>
            </a:r>
            <a:r>
              <a:rPr lang="en-US" altLang="ko-KR" sz="1400" dirty="0" err="1">
                <a:solidFill>
                  <a:schemeClr val="bg1"/>
                </a:solidFill>
              </a:rPr>
              <a:t>mysql:db</a:t>
            </a:r>
            <a:r>
              <a:rPr lang="en-US" altLang="ko-KR" sz="1400" dirty="0">
                <a:solidFill>
                  <a:schemeClr val="bg1"/>
                </a:solidFill>
              </a:rPr>
              <a:t> –name web tester/</a:t>
            </a:r>
            <a:r>
              <a:rPr lang="en-US" altLang="ko-KR" sz="1400" dirty="0" err="1">
                <a:solidFill>
                  <a:schemeClr val="bg1"/>
                </a:solidFill>
              </a:rPr>
              <a:t>composetest:web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apachectl</a:t>
            </a:r>
            <a:r>
              <a:rPr lang="en-US" altLang="ko-KR" sz="1400" dirty="0">
                <a:solidFill>
                  <a:schemeClr val="bg1"/>
                </a:solidFill>
              </a:rPr>
              <a:t> -DFOREGROUND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FB1A7-50BA-4A4A-BA94-2003143F84A0}"/>
              </a:ext>
            </a:extLst>
          </p:cNvPr>
          <p:cNvSpPr/>
          <p:nvPr/>
        </p:nvSpPr>
        <p:spPr>
          <a:xfrm>
            <a:off x="764808" y="3996789"/>
            <a:ext cx="10341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이처럼 여러 컨테이너를 사용하려면 </a:t>
            </a:r>
            <a:r>
              <a:rPr lang="en-US" altLang="ko-KR" dirty="0"/>
              <a:t>run</a:t>
            </a:r>
            <a:r>
              <a:rPr lang="ko-KR" altLang="en-US" dirty="0"/>
              <a:t>을 여러 번 사용해서 만들어야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이러한 여러 개 컨테이너를 하나로 묶어서 관리할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컴포즈는</a:t>
            </a:r>
            <a:r>
              <a:rPr lang="ko-KR" altLang="en-US" dirty="0"/>
              <a:t> 컨테이너를 이용한 서비스의 개발과 </a:t>
            </a:r>
            <a:r>
              <a:rPr lang="en-US" altLang="ko-KR" dirty="0"/>
              <a:t>CI</a:t>
            </a:r>
            <a:r>
              <a:rPr lang="ko-KR" altLang="en-US" dirty="0"/>
              <a:t>를 위해 여러 개의 컨테이너를 하나의 프로젝트로서 다룰 수 있는 작업 환경을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8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Compose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8E583-66DF-49A4-BC6D-3276963B40CB}"/>
              </a:ext>
            </a:extLst>
          </p:cNvPr>
          <p:cNvSpPr txBox="1"/>
          <p:nvPr/>
        </p:nvSpPr>
        <p:spPr>
          <a:xfrm flipH="1">
            <a:off x="764809" y="1200725"/>
            <a:ext cx="103411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어떻게 사용하는가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파일을 작성해서 사용한다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컴포즈는</a:t>
            </a:r>
            <a:r>
              <a:rPr lang="ko-KR" altLang="en-US" dirty="0"/>
              <a:t> 여러 개의 컨테이너 옵션과 환경을 정의한 파일을 읽어 컨테이너를 순차적으로 생성한다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설정 파일은 </a:t>
            </a:r>
            <a:r>
              <a:rPr lang="en-US" altLang="ko-KR" dirty="0"/>
              <a:t>run </a:t>
            </a:r>
            <a:r>
              <a:rPr lang="ko-KR" altLang="en-US" dirty="0"/>
              <a:t>명령어 옵션과 각 컨테이너의 의존성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볼륨 등을 같이 정의 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설정 파일에 정의된 서비스 컨테이너의 수를 유동적으로 조절할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 descr="Docker-compose – Manon Biaudelle. Administration systèmes et réseaux">
            <a:extLst>
              <a:ext uri="{FF2B5EF4-FFF2-40B4-BE49-F238E27FC236}">
                <a16:creationId xmlns:a16="http://schemas.microsoft.com/office/drawing/2014/main" id="{5D337B24-6BFC-4844-B394-6DF8F70C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55" y="3735526"/>
            <a:ext cx="6171467" cy="24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5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Compose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781045-12C3-4AE4-A544-43619A775BBB}"/>
              </a:ext>
            </a:extLst>
          </p:cNvPr>
          <p:cNvSpPr/>
          <p:nvPr/>
        </p:nvSpPr>
        <p:spPr>
          <a:xfrm>
            <a:off x="2661138" y="1771416"/>
            <a:ext cx="6096000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'3.0'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services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web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ubuntu:latest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"80:80"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mysql:db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mysql:latest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mysqld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CDA66-8405-4218-B401-F818E525093B}"/>
              </a:ext>
            </a:extLst>
          </p:cNvPr>
          <p:cNvSpPr/>
          <p:nvPr/>
        </p:nvSpPr>
        <p:spPr>
          <a:xfrm>
            <a:off x="2661138" y="4380967"/>
            <a:ext cx="6096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ko-KR" alt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ko-KR" alt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–d</a:t>
            </a:r>
            <a:r>
              <a:rPr lang="ko-KR" alt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–name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mysql:latest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mysqld</a:t>
            </a:r>
            <a:endParaRPr lang="en-US" altLang="ko-KR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 run –d –p 80:80 –link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mysql:db</a:t>
            </a:r>
            <a:r>
              <a:rPr lang="ko-KR" alt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–name web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ubuntu:latest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7A19F-5CCE-4E2D-9BCC-B3BC9A1740EB}"/>
              </a:ext>
            </a:extLst>
          </p:cNvPr>
          <p:cNvSpPr txBox="1"/>
          <p:nvPr/>
        </p:nvSpPr>
        <p:spPr>
          <a:xfrm>
            <a:off x="2901462" y="5240215"/>
            <a:ext cx="515815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아래는 같은 명령어다</a:t>
            </a:r>
          </a:p>
        </p:txBody>
      </p:sp>
    </p:spTree>
    <p:extLst>
      <p:ext uri="{BB962C8B-B14F-4D97-AF65-F5344CB8AC3E}">
        <p14:creationId xmlns:p14="http://schemas.microsoft.com/office/powerpoint/2010/main" val="54576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Compose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94BFA-CFCC-47E4-83FE-DABBF5EE7857}"/>
              </a:ext>
            </a:extLst>
          </p:cNvPr>
          <p:cNvSpPr txBox="1"/>
          <p:nvPr/>
        </p:nvSpPr>
        <p:spPr>
          <a:xfrm>
            <a:off x="1336431" y="1219200"/>
            <a:ext cx="8856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구성 요소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컴포즈는</a:t>
            </a:r>
            <a:r>
              <a:rPr lang="ko-KR" altLang="en-US" dirty="0"/>
              <a:t> 컨테이너를 프로젝트</a:t>
            </a:r>
            <a:r>
              <a:rPr lang="en-US" altLang="ko-KR" dirty="0"/>
              <a:t>, </a:t>
            </a:r>
            <a:r>
              <a:rPr lang="ko-KR" altLang="en-US" dirty="0"/>
              <a:t>서비스 단위로 구분한다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</a:t>
            </a:r>
            <a:r>
              <a:rPr lang="en-US" altLang="ko-KR" dirty="0"/>
              <a:t>(Project)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여러 개의 서비스를 가진다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프로젝트 단위로 기본 </a:t>
            </a:r>
            <a:r>
              <a:rPr lang="ko-KR" altLang="en-US" dirty="0" err="1"/>
              <a:t>도커</a:t>
            </a:r>
            <a:r>
              <a:rPr lang="ko-KR" altLang="en-US" dirty="0"/>
              <a:t> 네트워크 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서비스</a:t>
            </a:r>
            <a:r>
              <a:rPr lang="en-US" altLang="ko-KR" dirty="0"/>
              <a:t>(Service)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여러 개의 컨테이너를 가진다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Scale</a:t>
            </a:r>
            <a:r>
              <a:rPr lang="ko-KR" altLang="en-US" dirty="0"/>
              <a:t>을 통해 서비스 컨테이너의 수 확장 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서비스를 통해 컨테이너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컨테이너</a:t>
            </a:r>
            <a:r>
              <a:rPr lang="en-US" altLang="ko-KR" dirty="0"/>
              <a:t>(Container)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서비스를 통해 컨테이너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01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377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MINCHEOL KONG</dc:creator>
  <cp:lastModifiedBy>MINCHEOL KONG</cp:lastModifiedBy>
  <cp:revision>60</cp:revision>
  <dcterms:created xsi:type="dcterms:W3CDTF">2023-02-05T06:28:25Z</dcterms:created>
  <dcterms:modified xsi:type="dcterms:W3CDTF">2023-03-01T16:30:19Z</dcterms:modified>
</cp:coreProperties>
</file>