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95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 3</vt:lpstr>
      <vt:lpstr>宋体</vt:lpstr>
      <vt:lpstr>离子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1175642794@qq.com</dc:creator>
  <cp:lastModifiedBy>1175642794@qq.com</cp:lastModifiedBy>
  <cp:revision>1</cp:revision>
  <dcterms:created xsi:type="dcterms:W3CDTF">2017-06-02T14:39:34Z</dcterms:created>
  <dcterms:modified xsi:type="dcterms:W3CDTF">2017-06-02T14:39:52Z</dcterms:modified>
</cp:coreProperties>
</file>