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660"/>
  </p:normalViewPr>
  <p:slideViewPr>
    <p:cSldViewPr snapToGrid="0" showGuides="1">
      <p:cViewPr varScale="1">
        <p:scale>
          <a:sx n="96" d="100"/>
          <a:sy n="96" d="100"/>
        </p:scale>
        <p:origin x="1792" y="16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00B050"/>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4.0</c:v>
                </c:pt>
                <c:pt idx="1">
                  <c:v>1.8</c:v>
                </c:pt>
                <c:pt idx="2">
                  <c:v>2.8</c:v>
                </c:pt>
              </c:numCache>
            </c:numRef>
          </c:val>
        </c:ser>
        <c:ser>
          <c:idx val="1"/>
          <c:order val="1"/>
          <c:tx>
            <c:strRef>
              <c:f>Sheet1!$C$1</c:f>
              <c:strCache>
                <c:ptCount val="1"/>
                <c:pt idx="0">
                  <c:v>系列 3</c:v>
                </c:pt>
              </c:strCache>
            </c:strRef>
          </c:tx>
          <c:spPr>
            <a:solidFill>
              <a:srgbClr val="E74E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2.0</c:v>
                </c:pt>
                <c:pt idx="1">
                  <c:v>3.0</c:v>
                </c:pt>
                <c:pt idx="2">
                  <c:v>4.3</c:v>
                </c:pt>
              </c:numCache>
            </c:numRef>
          </c:val>
        </c:ser>
        <c:dLbls>
          <c:showLegendKey val="0"/>
          <c:showVal val="0"/>
          <c:showCatName val="0"/>
          <c:showSerName val="0"/>
          <c:showPercent val="0"/>
          <c:showBubbleSize val="0"/>
        </c:dLbls>
        <c:gapWidth val="85"/>
        <c:axId val="-2126044848"/>
        <c:axId val="-2126041984"/>
      </c:barChart>
      <c:catAx>
        <c:axId val="-2126044848"/>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2126041984"/>
        <c:crosses val="autoZero"/>
        <c:auto val="1"/>
        <c:lblAlgn val="ctr"/>
        <c:lblOffset val="100"/>
        <c:noMultiLvlLbl val="0"/>
      </c:catAx>
      <c:valAx>
        <c:axId val="-2126041984"/>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E74E3E"/>
                </a:solidFill>
                <a:latin typeface="+mn-lt"/>
                <a:ea typeface="+mn-ea"/>
                <a:cs typeface="+mn-cs"/>
              </a:defRPr>
            </a:pPr>
            <a:endParaRPr lang="zh-CN"/>
          </a:p>
        </c:txPr>
        <c:crossAx val="-2126044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3.2</c:v>
                </c:pt>
              </c:numCache>
            </c:numRef>
          </c:val>
        </c:ser>
        <c:dLbls>
          <c:showLegendKey val="0"/>
          <c:showVal val="0"/>
          <c:showCatName val="0"/>
          <c:showSerName val="0"/>
          <c:showPercent val="0"/>
          <c:showBubbleSize val="0"/>
          <c:showLeaderLines val="0"/>
        </c:dLbls>
        <c:firstSliceAng val="100"/>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6.0</c:v>
                </c:pt>
              </c:numCache>
            </c:numRef>
          </c:val>
        </c:ser>
        <c:dLbls>
          <c:showLegendKey val="0"/>
          <c:showVal val="0"/>
          <c:showCatName val="0"/>
          <c:showSerName val="0"/>
          <c:showPercent val="0"/>
          <c:showBubbleSize val="0"/>
          <c:showLeaderLines val="0"/>
        </c:dLbls>
        <c:firstSliceAng val="151"/>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E74E3E"/>
              </a:solidFill>
              <a:ln w="19050">
                <a:solidFill>
                  <a:schemeClr val="lt1"/>
                </a:solidFill>
              </a:ln>
              <a:effectLst/>
            </c:spPr>
          </c:dPt>
          <c:dPt>
            <c:idx val="1"/>
            <c:bubble3D val="0"/>
            <c:spPr>
              <a:solidFill>
                <a:srgbClr val="00B050"/>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7.0</c:v>
                </c:pt>
              </c:numCache>
            </c:numRef>
          </c:val>
        </c:ser>
        <c:dLbls>
          <c:showLegendKey val="0"/>
          <c:showVal val="0"/>
          <c:showCatName val="0"/>
          <c:showSerName val="0"/>
          <c:showPercent val="0"/>
          <c:showBubbleSize val="0"/>
          <c:showLeaderLines val="0"/>
        </c:dLbls>
        <c:firstSliceAng val="167"/>
        <c:holeSize val="64"/>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E74E3E"/>
              </a:solidFill>
              <a:round/>
            </a:ln>
            <a:effectLst>
              <a:outerShdw blurRad="50800" dist="38100" dir="2700000" algn="tl" rotWithShape="0">
                <a:prstClr val="black">
                  <a:alpha val="40000"/>
                </a:prstClr>
              </a:outerShdw>
            </a:effectLst>
          </c:spPr>
          <c:marker>
            <c:symbol val="circle"/>
            <c:size val="5"/>
            <c:spPr>
              <a:solidFill>
                <a:srgbClr val="E74E3E"/>
              </a:solidFill>
              <a:ln w="57150">
                <a:solidFill>
                  <a:srgbClr val="E74E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00B050"/>
              </a:solidFill>
              <a:round/>
            </a:ln>
            <a:effectLst>
              <a:outerShdw blurRad="50800" dist="38100" dir="2700000" algn="tl" rotWithShape="0">
                <a:prstClr val="black">
                  <a:alpha val="40000"/>
                </a:prstClr>
              </a:outerShdw>
            </a:effectLst>
          </c:spPr>
          <c:marker>
            <c:symbol val="circle"/>
            <c:size val="5"/>
            <c:spPr>
              <a:solidFill>
                <a:srgbClr val="00B050"/>
              </a:solidFill>
              <a:ln w="57150">
                <a:solidFill>
                  <a:srgbClr val="00B050"/>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marker val="1"/>
        <c:smooth val="0"/>
        <c:axId val="2106512336"/>
        <c:axId val="2105812192"/>
      </c:lineChart>
      <c:catAx>
        <c:axId val="210651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05812192"/>
        <c:crosses val="autoZero"/>
        <c:auto val="1"/>
        <c:lblAlgn val="ctr"/>
        <c:lblOffset val="100"/>
        <c:noMultiLvlLbl val="0"/>
      </c:catAx>
      <c:valAx>
        <c:axId val="21058121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crossAx val="2106512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12/06/17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12/06/17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12/06/17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18.xml"/><Relationship Id="rId2"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E74E3E"/>
                </a:solidFill>
                <a:latin typeface="微软雅黑" panose="020B0503020204020204" pitchFamily="34" charset="-122"/>
                <a:ea typeface="微软雅黑" panose="020B0503020204020204" pitchFamily="34" charset="-122"/>
              </a:rPr>
              <a:t>XX</a:t>
            </a:r>
            <a:r>
              <a:rPr lang="zh-CN" altLang="en-US" sz="2800" b="1" spc="300" dirty="0">
                <a:solidFill>
                  <a:srgbClr val="E74E3E"/>
                </a:solidFill>
                <a:latin typeface="微软雅黑" panose="020B0503020204020204" pitchFamily="34" charset="-122"/>
                <a:ea typeface="微软雅黑" panose="020B0503020204020204" pitchFamily="34" charset="-122"/>
              </a:rPr>
              <a:t>学校</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E74E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E74E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E74E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E74E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a:t>
            </a:r>
            <a:r>
              <a:rPr lang="en-US" altLang="zh-CN" b="1" dirty="0" smtClean="0">
                <a:solidFill>
                  <a:srgbClr val="E74E3E"/>
                </a:solidFill>
                <a:latin typeface="微软雅黑" panose="020B0503020204020204" pitchFamily="34" charset="-122"/>
                <a:ea typeface="微软雅黑" panose="020B0503020204020204" pitchFamily="34" charset="-122"/>
              </a:rPr>
              <a:t>EXT</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1439258545"/>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428437958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3616295883"/>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008996825"/>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164191964"/>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00B050"/>
                </a:solidFill>
                <a:latin typeface="微软雅黑" panose="020B0503020204020204" pitchFamily="34" charset="-122"/>
                <a:ea typeface="微软雅黑" panose="020B0503020204020204" pitchFamily="34" charset="-122"/>
              </a:rPr>
              <a:t>研究方法</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研究</a:t>
            </a:r>
            <a:r>
              <a:rPr lang="zh-CN" altLang="en-US" sz="2800" b="1" spc="300" dirty="0" smtClean="0">
                <a:solidFill>
                  <a:srgbClr val="00B050"/>
                </a:solidFill>
                <a:latin typeface="微软雅黑" panose="020B0503020204020204" pitchFamily="34" charset="-122"/>
                <a:ea typeface="微软雅黑" panose="020B0503020204020204" pitchFamily="34" charset="-122"/>
              </a:rPr>
              <a:t>结果</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E74E3E"/>
                  </a:solidFill>
                  <a:latin typeface="微软雅黑" panose="020B0503020204020204" pitchFamily="34" charset="-122"/>
                  <a:ea typeface="微软雅黑" panose="020B0503020204020204" pitchFamily="34" charset="-122"/>
                </a:rPr>
                <a:t>TEXT</a:t>
              </a:r>
              <a:endParaRPr lang="zh-HK" altLang="en-US" sz="2800" b="1" dirty="0">
                <a:solidFill>
                  <a:srgbClr val="E74E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E74E3E"/>
                </a:solidFill>
                <a:latin typeface="微软雅黑" panose="020B0503020204020204" pitchFamily="34" charset="-122"/>
                <a:ea typeface="微软雅黑" panose="020B0503020204020204" pitchFamily="34" charset="-122"/>
              </a:rPr>
              <a:t>ADD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ADD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00B050"/>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rgbClr val="00B050"/>
                </a:solidFill>
                <a:latin typeface="微软雅黑" panose="020B0503020204020204" pitchFamily="34" charset="-122"/>
                <a:ea typeface="微软雅黑" panose="020B0503020204020204" pitchFamily="34" charset="-122"/>
              </a:rPr>
              <a:t>ADD YOUR TITLE</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E74E3E"/>
                </a:solidFill>
                <a:latin typeface="微软雅黑" panose="020B0503020204020204" pitchFamily="34" charset="-122"/>
                <a:ea typeface="微软雅黑" panose="020B0503020204020204" pitchFamily="34" charset="-122"/>
              </a:rPr>
              <a:t>ADD YOUR 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E74E3E"/>
                  </a:solidFill>
                  <a:latin typeface="微软雅黑" panose="020B0503020204020204" pitchFamily="34" charset="-122"/>
                  <a:ea typeface="微软雅黑" panose="020B0503020204020204" pitchFamily="34" charset="-122"/>
                </a:rPr>
                <a:t>DAMEN</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rgbClr val="00B050"/>
                </a:solidFill>
                <a:latin typeface="Adobe 仿宋 Std R" panose="02020400000000000000" pitchFamily="18" charset="-122"/>
                <a:ea typeface="Adobe 仿宋 Std R" panose="02020400000000000000" pitchFamily="18" charset="-122"/>
              </a:rPr>
              <a:t>”</a:t>
            </a:r>
            <a:endParaRPr lang="zh-HK" altLang="en-US" sz="13800" dirty="0">
              <a:solidFill>
                <a:srgbClr val="00B050"/>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E74E3E"/>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rgbClr val="00B050"/>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00B050"/>
                </a:solidFill>
                <a:latin typeface="微软雅黑" panose="020B0503020204020204" pitchFamily="34" charset="-122"/>
                <a:ea typeface="微软雅黑" panose="020B0503020204020204" pitchFamily="34" charset="-122"/>
              </a:rPr>
              <a:t>foolishness.</a:t>
            </a:r>
            <a:r>
              <a:rPr lang="zh-HK" altLang="zh-HK" sz="11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00B050"/>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E74E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E74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E74E3E"/>
                  </a:solidFill>
                  <a:latin typeface="微软雅黑" panose="020B0503020204020204" pitchFamily="34" charset="-122"/>
                  <a:ea typeface="微软雅黑" panose="020B0503020204020204" pitchFamily="34" charset="-122"/>
                </a:rPr>
                <a:t>keyword</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E74E3E"/>
                </a:solidFill>
                <a:latin typeface="微软雅黑" panose="020B0503020204020204" pitchFamily="34" charset="-122"/>
                <a:ea typeface="微软雅黑" panose="020B0503020204020204" pitchFamily="34" charset="-122"/>
              </a:rPr>
              <a:t>TITLE</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2664</Words>
  <Application>Microsoft Macintosh PowerPoint</Application>
  <PresentationFormat>全屏显示(4:3)</PresentationFormat>
  <Paragraphs>222</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Adobe 仿宋 Std R</vt:lpstr>
      <vt:lpstr>Arial</vt:lpstr>
      <vt:lpstr>Calibri</vt:lpstr>
      <vt:lpstr>Calibri Light</vt:lpstr>
      <vt:lpstr>宋体</vt:lpstr>
      <vt:lpstr>微软雅黑</vt:lpstr>
      <vt:lpstr>新細明體</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1175642794@qq.com</cp:lastModifiedBy>
  <cp:revision>119</cp:revision>
  <dcterms:created xsi:type="dcterms:W3CDTF">2015-02-19T23:46:49Z</dcterms:created>
  <dcterms:modified xsi:type="dcterms:W3CDTF">2017-06-12T08:30:17Z</dcterms:modified>
</cp:coreProperties>
</file>