
<file path=[Content_Types].xml><?xml version="1.0" encoding="utf-8"?>
<Types xmlns="http://schemas.openxmlformats.org/package/2006/content-types">
  <Default Extension="xml" ContentType="application/xml"/>
  <Default Extension="xlsx" ContentType="application/vnd.openxmlformats-officedocument.spreadsheetml.sheet"/>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sldIdLst>
    <p:sldId id="260" r:id="rId3"/>
    <p:sldId id="266" r:id="rId4"/>
    <p:sldId id="279" r:id="rId5"/>
    <p:sldId id="274" r:id="rId6"/>
    <p:sldId id="268" r:id="rId7"/>
    <p:sldId id="280" r:id="rId8"/>
    <p:sldId id="275" r:id="rId9"/>
    <p:sldId id="286" r:id="rId10"/>
    <p:sldId id="271" r:id="rId11"/>
    <p:sldId id="272" r:id="rId12"/>
    <p:sldId id="277" r:id="rId13"/>
    <p:sldId id="288" r:id="rId14"/>
  </p:sldIdLst>
  <p:sldSz cx="9144000" cy="6858000" type="screen4x3"/>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5" userDrawn="1">
          <p15:clr>
            <a:srgbClr val="A4A3A4"/>
          </p15:clr>
        </p15:guide>
        <p15:guide id="2" pos="5125" userDrawn="1">
          <p15:clr>
            <a:srgbClr val="A4A3A4"/>
          </p15:clr>
        </p15:guide>
        <p15:guide id="3" pos="1519" userDrawn="1">
          <p15:clr>
            <a:srgbClr val="A4A3A4"/>
          </p15:clr>
        </p15:guide>
        <p15:guide id="5" orient="horz" pos="1139" userDrawn="1">
          <p15:clr>
            <a:srgbClr val="A4A3A4"/>
          </p15:clr>
        </p15:guide>
        <p15:guide id="6" orient="horz" pos="2319" userDrawn="1">
          <p15:clr>
            <a:srgbClr val="A4A3A4"/>
          </p15:clr>
        </p15:guide>
        <p15:guide id="7" orient="horz" pos="322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D14F"/>
    <a:srgbClr val="0174AB"/>
    <a:srgbClr val="666666"/>
    <a:srgbClr val="BFC0C0"/>
    <a:srgbClr val="9F9D9A"/>
    <a:srgbClr val="0A377B"/>
    <a:srgbClr val="000000"/>
    <a:srgbClr val="083F80"/>
    <a:srgbClr val="1F497D"/>
    <a:srgbClr val="9677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78" autoAdjust="0"/>
    <p:restoredTop sz="94660"/>
  </p:normalViewPr>
  <p:slideViewPr>
    <p:cSldViewPr snapToGrid="0" showGuides="1">
      <p:cViewPr varScale="1">
        <p:scale>
          <a:sx n="96" d="100"/>
          <a:sy n="96" d="100"/>
        </p:scale>
        <p:origin x="1616" y="168"/>
      </p:cViewPr>
      <p:guideLst>
        <p:guide orient="horz" pos="255"/>
        <p:guide pos="5125"/>
        <p:guide pos="1519"/>
        <p:guide orient="horz" pos="1139"/>
        <p:guide orient="horz" pos="2319"/>
        <p:guide orient="horz" pos="322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___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___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___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系列 2</c:v>
                </c:pt>
              </c:strCache>
            </c:strRef>
          </c:tx>
          <c:spPr>
            <a:solidFill>
              <a:srgbClr val="92D14F"/>
            </a:solidFill>
            <a:ln>
              <a:noFill/>
            </a:ln>
            <a:effectLst/>
          </c:spPr>
          <c:invertIfNegative val="0"/>
          <c:cat>
            <c:strRef>
              <c:f>Sheet1!$A$2:$A$4</c:f>
              <c:strCache>
                <c:ptCount val="3"/>
                <c:pt idx="0">
                  <c:v>TEXT A</c:v>
                </c:pt>
                <c:pt idx="1">
                  <c:v>TEXT B</c:v>
                </c:pt>
                <c:pt idx="2">
                  <c:v>TEXT C</c:v>
                </c:pt>
              </c:strCache>
            </c:strRef>
          </c:cat>
          <c:val>
            <c:numRef>
              <c:f>Sheet1!$B$2:$B$4</c:f>
              <c:numCache>
                <c:formatCode>General</c:formatCode>
                <c:ptCount val="3"/>
                <c:pt idx="0">
                  <c:v>4.0</c:v>
                </c:pt>
                <c:pt idx="1">
                  <c:v>1.8</c:v>
                </c:pt>
                <c:pt idx="2">
                  <c:v>2.8</c:v>
                </c:pt>
              </c:numCache>
            </c:numRef>
          </c:val>
        </c:ser>
        <c:ser>
          <c:idx val="1"/>
          <c:order val="1"/>
          <c:tx>
            <c:strRef>
              <c:f>Sheet1!$C$1</c:f>
              <c:strCache>
                <c:ptCount val="1"/>
                <c:pt idx="0">
                  <c:v>系列 3</c:v>
                </c:pt>
              </c:strCache>
            </c:strRef>
          </c:tx>
          <c:spPr>
            <a:solidFill>
              <a:srgbClr val="0174AB"/>
            </a:solidFill>
            <a:ln>
              <a:noFill/>
            </a:ln>
            <a:effectLst/>
          </c:spPr>
          <c:invertIfNegative val="0"/>
          <c:cat>
            <c:strRef>
              <c:f>Sheet1!$A$2:$A$4</c:f>
              <c:strCache>
                <c:ptCount val="3"/>
                <c:pt idx="0">
                  <c:v>TEXT A</c:v>
                </c:pt>
                <c:pt idx="1">
                  <c:v>TEXT B</c:v>
                </c:pt>
                <c:pt idx="2">
                  <c:v>TEXT C</c:v>
                </c:pt>
              </c:strCache>
            </c:strRef>
          </c:cat>
          <c:val>
            <c:numRef>
              <c:f>Sheet1!$C$2:$C$4</c:f>
              <c:numCache>
                <c:formatCode>General</c:formatCode>
                <c:ptCount val="3"/>
                <c:pt idx="0">
                  <c:v>2.0</c:v>
                </c:pt>
                <c:pt idx="1">
                  <c:v>3.0</c:v>
                </c:pt>
                <c:pt idx="2">
                  <c:v>4.3</c:v>
                </c:pt>
              </c:numCache>
            </c:numRef>
          </c:val>
        </c:ser>
        <c:dLbls>
          <c:showLegendKey val="0"/>
          <c:showVal val="0"/>
          <c:showCatName val="0"/>
          <c:showSerName val="0"/>
          <c:showPercent val="0"/>
          <c:showBubbleSize val="0"/>
        </c:dLbls>
        <c:gapWidth val="85"/>
        <c:axId val="-2146660672"/>
        <c:axId val="-2146687776"/>
      </c:barChart>
      <c:catAx>
        <c:axId val="-2146660672"/>
        <c:scaling>
          <c:orientation val="minMax"/>
        </c:scaling>
        <c:delete val="0"/>
        <c:axPos val="l"/>
        <c:numFmt formatCode="General" sourceLinked="1"/>
        <c:majorTickMark val="none"/>
        <c:minorTickMark val="none"/>
        <c:tickLblPos val="nextTo"/>
        <c:spPr>
          <a:noFill/>
          <a:ln w="9525" cap="flat" cmpd="sng" algn="ctr">
            <a:solidFill>
              <a:schemeClr val="bg1">
                <a:lumMod val="65000"/>
              </a:schemeClr>
            </a:solidFill>
            <a:round/>
          </a:ln>
          <a:effectLst/>
        </c:spPr>
        <c:txPr>
          <a:bodyPr rot="-60000000" spcFirstLastPara="1" vertOverflow="ellipsis" vert="horz" wrap="square" anchor="ctr" anchorCtr="1"/>
          <a:lstStyle/>
          <a:p>
            <a:pPr>
              <a:defRPr sz="1197" b="0" i="0" u="none" strike="noStrike" kern="1200" baseline="0">
                <a:solidFill>
                  <a:srgbClr val="0174AB"/>
                </a:solidFill>
                <a:latin typeface="+mn-lt"/>
                <a:ea typeface="+mn-ea"/>
                <a:cs typeface="+mn-cs"/>
              </a:defRPr>
            </a:pPr>
            <a:endParaRPr lang="zh-CN"/>
          </a:p>
        </c:txPr>
        <c:crossAx val="-2146687776"/>
        <c:crosses val="autoZero"/>
        <c:auto val="1"/>
        <c:lblAlgn val="ctr"/>
        <c:lblOffset val="100"/>
        <c:noMultiLvlLbl val="0"/>
      </c:catAx>
      <c:valAx>
        <c:axId val="-2146687776"/>
        <c:scaling>
          <c:orientation val="minMax"/>
        </c:scaling>
        <c:delete val="0"/>
        <c:axPos val="b"/>
        <c:majorGridlines>
          <c:spPr>
            <a:ln w="9525" cap="flat" cmpd="sng" algn="ctr">
              <a:solidFill>
                <a:schemeClr val="bg1">
                  <a:lumMod val="6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rgbClr val="0174AB"/>
                </a:solidFill>
                <a:latin typeface="+mn-lt"/>
                <a:ea typeface="+mn-ea"/>
                <a:cs typeface="+mn-cs"/>
              </a:defRPr>
            </a:pPr>
            <a:endParaRPr lang="zh-CN"/>
          </a:p>
        </c:txPr>
        <c:crossAx val="-214666067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rgbClr val="92D14F"/>
            </a:solidFill>
          </c:spPr>
          <c:dPt>
            <c:idx val="0"/>
            <c:bubble3D val="0"/>
            <c:spPr>
              <a:solidFill>
                <a:srgbClr val="0174AB"/>
              </a:solidFill>
              <a:ln w="19050">
                <a:solidFill>
                  <a:schemeClr val="lt1"/>
                </a:solidFill>
              </a:ln>
              <a:effectLst/>
            </c:spPr>
          </c:dPt>
          <c:dPt>
            <c:idx val="1"/>
            <c:bubble3D val="0"/>
            <c:spPr>
              <a:solidFill>
                <a:srgbClr val="92D14F"/>
              </a:solidFill>
              <a:ln w="19050">
                <a:solidFill>
                  <a:schemeClr val="lt1"/>
                </a:solidFill>
              </a:ln>
              <a:effectLst/>
            </c:spPr>
          </c:dPt>
          <c:cat>
            <c:strRef>
              <c:f>Sheet1!$A$2:$A$3</c:f>
              <c:strCache>
                <c:ptCount val="2"/>
                <c:pt idx="0">
                  <c:v>第一季度</c:v>
                </c:pt>
                <c:pt idx="1">
                  <c:v>第二季度</c:v>
                </c:pt>
              </c:strCache>
            </c:strRef>
          </c:cat>
          <c:val>
            <c:numRef>
              <c:f>Sheet1!$B$2:$B$3</c:f>
              <c:numCache>
                <c:formatCode>General</c:formatCode>
                <c:ptCount val="2"/>
                <c:pt idx="0">
                  <c:v>8.200000000000001</c:v>
                </c:pt>
                <c:pt idx="1">
                  <c:v>3.2</c:v>
                </c:pt>
              </c:numCache>
            </c:numRef>
          </c:val>
        </c:ser>
        <c:dLbls>
          <c:showLegendKey val="0"/>
          <c:showVal val="0"/>
          <c:showCatName val="0"/>
          <c:showSerName val="0"/>
          <c:showPercent val="0"/>
          <c:showBubbleSize val="0"/>
          <c:showLeaderLines val="0"/>
        </c:dLbls>
        <c:firstSliceAng val="100"/>
        <c:holeSize val="64"/>
      </c:doughnutChart>
      <c:spPr>
        <a:noFill/>
        <a:ln>
          <a:noFill/>
        </a:ln>
        <a:effectLst/>
      </c:spPr>
    </c:plotArea>
    <c:plotVisOnly val="1"/>
    <c:dispBlanksAs val="zero"/>
    <c:showDLblsOverMax val="0"/>
  </c:chart>
  <c:spPr>
    <a:noFill/>
    <a:ln>
      <a:noFill/>
    </a:ln>
    <a:effectLst/>
  </c:spPr>
  <c:txPr>
    <a:bodyPr/>
    <a:lstStyle/>
    <a:p>
      <a:pPr>
        <a:defRPr/>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rgbClr val="92D14F"/>
            </a:solidFill>
          </c:spPr>
          <c:dPt>
            <c:idx val="0"/>
            <c:bubble3D val="0"/>
            <c:spPr>
              <a:solidFill>
                <a:srgbClr val="0174AB"/>
              </a:solidFill>
              <a:ln w="19050">
                <a:solidFill>
                  <a:schemeClr val="lt1"/>
                </a:solidFill>
              </a:ln>
              <a:effectLst/>
            </c:spPr>
          </c:dPt>
          <c:dPt>
            <c:idx val="1"/>
            <c:bubble3D val="0"/>
            <c:spPr>
              <a:solidFill>
                <a:srgbClr val="92D14F"/>
              </a:solidFill>
              <a:ln w="19050">
                <a:solidFill>
                  <a:schemeClr val="lt1"/>
                </a:solidFill>
              </a:ln>
              <a:effectLst/>
            </c:spPr>
          </c:dPt>
          <c:cat>
            <c:strRef>
              <c:f>Sheet1!$A$2:$A$3</c:f>
              <c:strCache>
                <c:ptCount val="2"/>
                <c:pt idx="0">
                  <c:v>第一季度</c:v>
                </c:pt>
                <c:pt idx="1">
                  <c:v>第二季度</c:v>
                </c:pt>
              </c:strCache>
            </c:strRef>
          </c:cat>
          <c:val>
            <c:numRef>
              <c:f>Sheet1!$B$2:$B$3</c:f>
              <c:numCache>
                <c:formatCode>General</c:formatCode>
                <c:ptCount val="2"/>
                <c:pt idx="0">
                  <c:v>8.200000000000001</c:v>
                </c:pt>
                <c:pt idx="1">
                  <c:v>6.0</c:v>
                </c:pt>
              </c:numCache>
            </c:numRef>
          </c:val>
        </c:ser>
        <c:dLbls>
          <c:showLegendKey val="0"/>
          <c:showVal val="0"/>
          <c:showCatName val="0"/>
          <c:showSerName val="0"/>
          <c:showPercent val="0"/>
          <c:showBubbleSize val="0"/>
          <c:showLeaderLines val="0"/>
        </c:dLbls>
        <c:firstSliceAng val="151"/>
        <c:holeSize val="64"/>
      </c:doughnutChart>
      <c:spPr>
        <a:noFill/>
        <a:ln>
          <a:noFill/>
        </a:ln>
        <a:effectLst/>
      </c:spPr>
    </c:plotArea>
    <c:plotVisOnly val="1"/>
    <c:dispBlanksAs val="zero"/>
    <c:showDLblsOverMax val="0"/>
  </c:chart>
  <c:spPr>
    <a:noFill/>
    <a:ln>
      <a:noFill/>
    </a:ln>
    <a:effectLst/>
  </c:spPr>
  <c:txPr>
    <a:bodyPr/>
    <a:lstStyle/>
    <a:p>
      <a:pPr>
        <a:defRPr/>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rgbClr val="92D14F"/>
            </a:solidFill>
          </c:spPr>
          <c:dPt>
            <c:idx val="0"/>
            <c:bubble3D val="0"/>
            <c:spPr>
              <a:solidFill>
                <a:srgbClr val="0174AB"/>
              </a:solidFill>
              <a:ln w="19050">
                <a:solidFill>
                  <a:schemeClr val="lt1"/>
                </a:solidFill>
              </a:ln>
              <a:effectLst/>
            </c:spPr>
          </c:dPt>
          <c:dPt>
            <c:idx val="1"/>
            <c:bubble3D val="0"/>
            <c:spPr>
              <a:solidFill>
                <a:srgbClr val="92D14F"/>
              </a:solidFill>
              <a:ln w="19050">
                <a:solidFill>
                  <a:schemeClr val="lt1"/>
                </a:solidFill>
              </a:ln>
              <a:effectLst/>
            </c:spPr>
          </c:dPt>
          <c:cat>
            <c:strRef>
              <c:f>Sheet1!$A$2:$A$3</c:f>
              <c:strCache>
                <c:ptCount val="2"/>
                <c:pt idx="0">
                  <c:v>第一季度</c:v>
                </c:pt>
                <c:pt idx="1">
                  <c:v>第二季度</c:v>
                </c:pt>
              </c:strCache>
            </c:strRef>
          </c:cat>
          <c:val>
            <c:numRef>
              <c:f>Sheet1!$B$2:$B$3</c:f>
              <c:numCache>
                <c:formatCode>General</c:formatCode>
                <c:ptCount val="2"/>
                <c:pt idx="0">
                  <c:v>8.200000000000001</c:v>
                </c:pt>
                <c:pt idx="1">
                  <c:v>7.0</c:v>
                </c:pt>
              </c:numCache>
            </c:numRef>
          </c:val>
        </c:ser>
        <c:dLbls>
          <c:showLegendKey val="0"/>
          <c:showVal val="0"/>
          <c:showCatName val="0"/>
          <c:showSerName val="0"/>
          <c:showPercent val="0"/>
          <c:showBubbleSize val="0"/>
          <c:showLeaderLines val="0"/>
        </c:dLbls>
        <c:firstSliceAng val="167"/>
        <c:holeSize val="64"/>
      </c:doughnutChart>
      <c:spPr>
        <a:noFill/>
        <a:ln>
          <a:noFill/>
        </a:ln>
        <a:effectLst/>
      </c:spPr>
    </c:plotArea>
    <c:plotVisOnly val="1"/>
    <c:dispBlanksAs val="zero"/>
    <c:showDLblsOverMax val="0"/>
  </c:chart>
  <c:spPr>
    <a:noFill/>
    <a:ln>
      <a:noFill/>
    </a:ln>
    <a:effectLst/>
  </c:spPr>
  <c:txPr>
    <a:bodyPr/>
    <a:lstStyle/>
    <a:p>
      <a:pPr>
        <a:defRPr/>
      </a:pPr>
      <a:endParaRPr lang="zh-CN"/>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07/06/17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316969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07/06/17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686993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07/06/17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485401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07/06/17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685684703"/>
      </p:ext>
    </p:extLst>
  </p:cSld>
  <p:clrMapOvr>
    <a:masterClrMapping/>
  </p:clrMapOvr>
  <p:transition>
    <p:wip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07/06/17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43274740"/>
      </p:ext>
    </p:extLst>
  </p:cSld>
  <p:clrMapOvr>
    <a:masterClrMapping/>
  </p:clrMapOvr>
  <p:transition>
    <p:wip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07/06/17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352018157"/>
      </p:ext>
    </p:extLst>
  </p:cSld>
  <p:clrMapOvr>
    <a:masterClrMapping/>
  </p:clrMapOvr>
  <p:transition>
    <p:wip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07/06/17</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054055196"/>
      </p:ext>
    </p:extLst>
  </p:cSld>
  <p:clrMapOvr>
    <a:masterClrMapping/>
  </p:clrMapOvr>
  <p:transition>
    <p:wip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07/06/17</a:t>
            </a:fld>
            <a:endParaRPr lang="zh-HK"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HK"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2837614770"/>
      </p:ext>
    </p:extLst>
  </p:cSld>
  <p:clrMapOvr>
    <a:masterClrMapping/>
  </p:clrMapOvr>
  <p:transition>
    <p:wip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07/06/17</a:t>
            </a:fld>
            <a:endParaRPr lang="zh-HK"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HK"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588693175"/>
      </p:ext>
    </p:extLst>
  </p:cSld>
  <p:clrMapOvr>
    <a:masterClrMapping/>
  </p:clrMapOvr>
  <p:transition>
    <p:wip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07/06/17</a:t>
            </a:fld>
            <a:endParaRPr lang="zh-HK"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HK"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914104865"/>
      </p:ext>
    </p:extLst>
  </p:cSld>
  <p:clrMapOvr>
    <a:masterClrMapping/>
  </p:clrMapOvr>
  <p:transition>
    <p:wip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07/06/17</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969048515"/>
      </p:ext>
    </p:extLst>
  </p:cSld>
  <p:clrMapOvr>
    <a:masterClrMapping/>
  </p:clrMapOvr>
  <p:transition>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07/06/17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1397471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07/06/17</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02812863"/>
      </p:ext>
    </p:extLst>
  </p:cSld>
  <p:clrMapOvr>
    <a:masterClrMapping/>
  </p:clrMapOvr>
  <p:transition>
    <p:wip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07/06/17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28191261"/>
      </p:ext>
    </p:extLst>
  </p:cSld>
  <p:clrMapOvr>
    <a:masterClrMapping/>
  </p:clrMapOvr>
  <p:transition>
    <p:wip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07/06/17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35031052"/>
      </p:ext>
    </p:extLst>
  </p:cSld>
  <p:clrMapOvr>
    <a:masterClrMapping/>
  </p:clrMapOvr>
  <p:transition>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07/06/17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3744906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07/06/17</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843427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76EF31D4-1AA4-45E7-8F10-C007A9A6DDB0}" type="datetimeFigureOut">
              <a:rPr lang="zh-HK" altLang="en-US" smtClean="0"/>
              <a:pPr/>
              <a:t>07/06/17</a:t>
            </a:fld>
            <a:endParaRPr lang="zh-HK" altLang="en-US"/>
          </a:p>
        </p:txBody>
      </p:sp>
      <p:sp>
        <p:nvSpPr>
          <p:cNvPr id="8" name="Footer Placeholder 7"/>
          <p:cNvSpPr>
            <a:spLocks noGrp="1"/>
          </p:cNvSpPr>
          <p:nvPr>
            <p:ph type="ftr" sz="quarter" idx="11"/>
          </p:nvPr>
        </p:nvSpPr>
        <p:spPr/>
        <p:txBody>
          <a:bodyPr/>
          <a:lstStyle/>
          <a:p>
            <a:endParaRPr lang="zh-HK" altLang="en-US"/>
          </a:p>
        </p:txBody>
      </p:sp>
      <p:sp>
        <p:nvSpPr>
          <p:cNvPr id="9" name="Slide Number Placeholder 8"/>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354265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76EF31D4-1AA4-45E7-8F10-C007A9A6DDB0}" type="datetimeFigureOut">
              <a:rPr lang="zh-HK" altLang="en-US" smtClean="0"/>
              <a:pPr/>
              <a:t>07/06/17</a:t>
            </a:fld>
            <a:endParaRPr lang="zh-HK" altLang="en-US"/>
          </a:p>
        </p:txBody>
      </p:sp>
      <p:sp>
        <p:nvSpPr>
          <p:cNvPr id="4" name="Footer Placeholder 3"/>
          <p:cNvSpPr>
            <a:spLocks noGrp="1"/>
          </p:cNvSpPr>
          <p:nvPr>
            <p:ph type="ftr" sz="quarter" idx="11"/>
          </p:nvPr>
        </p:nvSpPr>
        <p:spPr/>
        <p:txBody>
          <a:bodyPr/>
          <a:lstStyle/>
          <a:p>
            <a:endParaRPr lang="zh-HK" altLang="en-US"/>
          </a:p>
        </p:txBody>
      </p:sp>
      <p:sp>
        <p:nvSpPr>
          <p:cNvPr id="5" name="Slide Number Placeholder 4"/>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22355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EF31D4-1AA4-45E7-8F10-C007A9A6DDB0}" type="datetimeFigureOut">
              <a:rPr lang="zh-HK" altLang="en-US" smtClean="0"/>
              <a:pPr/>
              <a:t>07/06/17</a:t>
            </a:fld>
            <a:endParaRPr lang="zh-HK" altLang="en-US"/>
          </a:p>
        </p:txBody>
      </p:sp>
      <p:sp>
        <p:nvSpPr>
          <p:cNvPr id="3" name="Footer Placeholder 2"/>
          <p:cNvSpPr>
            <a:spLocks noGrp="1"/>
          </p:cNvSpPr>
          <p:nvPr>
            <p:ph type="ftr" sz="quarter" idx="11"/>
          </p:nvPr>
        </p:nvSpPr>
        <p:spPr/>
        <p:txBody>
          <a:bodyPr/>
          <a:lstStyle/>
          <a:p>
            <a:endParaRPr lang="zh-HK" altLang="en-US"/>
          </a:p>
        </p:txBody>
      </p:sp>
      <p:sp>
        <p:nvSpPr>
          <p:cNvPr id="4" name="Slide Number Placeholder 3"/>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377339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07/06/17</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728001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07/06/17</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86585068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1.pn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F31D4-1AA4-45E7-8F10-C007A9A6DDB0}" type="datetimeFigureOut">
              <a:rPr lang="zh-HK" altLang="en-US" smtClean="0"/>
              <a:pPr/>
              <a:t>07/06/17</a:t>
            </a:fld>
            <a:endParaRPr lang="zh-HK"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8307497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A18431-54C4-4585-82AD-D4BDE8FCC787}" type="datetimeFigureOut">
              <a:rPr lang="zh-HK" altLang="en-US" smtClean="0">
                <a:solidFill>
                  <a:prstClr val="black">
                    <a:tint val="75000"/>
                  </a:prstClr>
                </a:solidFill>
              </a:rPr>
              <a:pPr/>
              <a:t>07/06/17</a:t>
            </a:fld>
            <a:endParaRPr lang="zh-HK" alt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4569109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wipe/>
  </p:transition>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4" Type="http://schemas.openxmlformats.org/officeDocument/2006/relationships/chart" Target="../charts/chart4.xml"/><Relationship Id="rId1" Type="http://schemas.openxmlformats.org/officeDocument/2006/relationships/slideLayout" Target="../slideLayouts/slideLayout18.xml"/><Relationship Id="rId2" Type="http://schemas.openxmlformats.org/officeDocument/2006/relationships/chart" Target="../charts/char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3.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椭圆 19"/>
          <p:cNvSpPr/>
          <p:nvPr/>
        </p:nvSpPr>
        <p:spPr>
          <a:xfrm>
            <a:off x="5357812" y="428606"/>
            <a:ext cx="1042987" cy="1042986"/>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sz="2400" b="1" dirty="0">
              <a:latin typeface="微软雅黑" panose="020B0503020204020204" pitchFamily="34" charset="-122"/>
              <a:ea typeface="微软雅黑" panose="020B0503020204020204" pitchFamily="34" charset="-122"/>
            </a:endParaRPr>
          </a:p>
        </p:txBody>
      </p:sp>
      <p:sp>
        <p:nvSpPr>
          <p:cNvPr id="21" name="文本框 20"/>
          <p:cNvSpPr txBox="1"/>
          <p:nvPr/>
        </p:nvSpPr>
        <p:spPr>
          <a:xfrm>
            <a:off x="6400799" y="688489"/>
            <a:ext cx="2582303" cy="523220"/>
          </a:xfrm>
          <a:prstGeom prst="rect">
            <a:avLst/>
          </a:prstGeom>
          <a:noFill/>
        </p:spPr>
        <p:txBody>
          <a:bodyPr wrap="square" rtlCol="0">
            <a:spAutoFit/>
          </a:bodyPr>
          <a:lstStyle/>
          <a:p>
            <a:r>
              <a:rPr lang="zh-CN" altLang="en-US" sz="2800" b="1" spc="300" dirty="0" smtClean="0">
                <a:solidFill>
                  <a:srgbClr val="0174AB"/>
                </a:solidFill>
                <a:latin typeface="微软雅黑" panose="020B0503020204020204" pitchFamily="34" charset="-122"/>
                <a:ea typeface="微软雅黑" panose="020B0503020204020204" pitchFamily="34" charset="-122"/>
              </a:rPr>
              <a:t>南京邮电大学</a:t>
            </a:r>
            <a:endParaRPr lang="zh-HK" altLang="en-US" sz="2800" b="1" spc="300" dirty="0">
              <a:solidFill>
                <a:srgbClr val="0174AB"/>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846275" y="2705726"/>
            <a:ext cx="5451475" cy="1446550"/>
          </a:xfrm>
          <a:prstGeom prst="rect">
            <a:avLst/>
          </a:prstGeom>
          <a:noFill/>
        </p:spPr>
        <p:txBody>
          <a:bodyPr wrap="square" rtlCol="0">
            <a:spAutoFit/>
          </a:bodyPr>
          <a:lstStyle/>
          <a:p>
            <a:pPr algn="ctr"/>
            <a:r>
              <a:rPr lang="zh-CN" altLang="en-US" sz="7200" b="1" spc="300" dirty="0">
                <a:solidFill>
                  <a:schemeClr val="bg1"/>
                </a:solidFill>
                <a:latin typeface="微软雅黑" panose="020B0503020204020204" pitchFamily="34" charset="-122"/>
                <a:ea typeface="微软雅黑" panose="020B0503020204020204" pitchFamily="34" charset="-122"/>
              </a:rPr>
              <a:t>我们毕业啦</a:t>
            </a:r>
            <a:endParaRPr lang="en-US" altLang="zh-CN" sz="7200" b="1" spc="300" dirty="0">
              <a:solidFill>
                <a:schemeClr val="bg1"/>
              </a:solidFill>
              <a:latin typeface="微软雅黑" panose="020B0503020204020204" pitchFamily="34" charset="-122"/>
              <a:ea typeface="微软雅黑" panose="020B0503020204020204" pitchFamily="34" charset="-122"/>
            </a:endParaRPr>
          </a:p>
          <a:p>
            <a:pPr algn="ctr"/>
            <a:r>
              <a:rPr lang="zh-CN" altLang="en-US" sz="1600" b="1" spc="300" dirty="0">
                <a:solidFill>
                  <a:schemeClr val="bg1"/>
                </a:solidFill>
                <a:latin typeface="微软雅黑" panose="020B0503020204020204" pitchFamily="34" charset="-122"/>
                <a:ea typeface="微软雅黑" panose="020B0503020204020204" pitchFamily="34" charset="-122"/>
              </a:rPr>
              <a:t>其实是答辩的标题地方</a:t>
            </a:r>
            <a:endParaRPr lang="en-US" altLang="zh-CN" sz="1600" b="1" spc="30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0" y="2259000"/>
            <a:ext cx="9144000" cy="2340000"/>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061011" y="2705725"/>
            <a:ext cx="7021979" cy="1323439"/>
          </a:xfrm>
          <a:prstGeom prst="rect">
            <a:avLst/>
          </a:prstGeom>
          <a:noFill/>
        </p:spPr>
        <p:txBody>
          <a:bodyPr wrap="square" rtlCol="0">
            <a:spAutoFit/>
          </a:bodyPr>
          <a:lstStyle/>
          <a:p>
            <a:pPr algn="ctr"/>
            <a:r>
              <a:rPr lang="zh-CN" altLang="en-US" sz="4000" b="1" spc="300" dirty="0" smtClean="0">
                <a:solidFill>
                  <a:schemeClr val="bg1"/>
                </a:solidFill>
                <a:latin typeface="微软雅黑" panose="020B0503020204020204" pitchFamily="34" charset="-122"/>
                <a:ea typeface="微软雅黑" panose="020B0503020204020204" pitchFamily="34" charset="-122"/>
              </a:rPr>
              <a:t>基于</a:t>
            </a:r>
            <a:r>
              <a:rPr lang="en-US" altLang="zh-CN" sz="4000" b="1" spc="300" dirty="0" smtClean="0">
                <a:solidFill>
                  <a:schemeClr val="bg1"/>
                </a:solidFill>
                <a:latin typeface="微软雅黑" panose="020B0503020204020204" pitchFamily="34" charset="-122"/>
                <a:ea typeface="微软雅黑" panose="020B0503020204020204" pitchFamily="34" charset="-122"/>
              </a:rPr>
              <a:t>XMPP</a:t>
            </a:r>
            <a:r>
              <a:rPr lang="zh-CN" altLang="en-US" sz="4000" b="1" spc="300" dirty="0" smtClean="0">
                <a:solidFill>
                  <a:schemeClr val="bg1"/>
                </a:solidFill>
                <a:latin typeface="微软雅黑" panose="020B0503020204020204" pitchFamily="34" charset="-122"/>
                <a:ea typeface="微软雅黑" panose="020B0503020204020204" pitchFamily="34" charset="-122"/>
              </a:rPr>
              <a:t>协议的</a:t>
            </a:r>
            <a:r>
              <a:rPr lang="en-US" altLang="zh-CN" sz="4000" b="1" spc="300" dirty="0" smtClean="0">
                <a:solidFill>
                  <a:schemeClr val="bg1"/>
                </a:solidFill>
                <a:latin typeface="微软雅黑" panose="020B0503020204020204" pitchFamily="34" charset="-122"/>
                <a:ea typeface="微软雅黑" panose="020B0503020204020204" pitchFamily="34" charset="-122"/>
              </a:rPr>
              <a:t>Android</a:t>
            </a:r>
            <a:r>
              <a:rPr lang="zh-CN" altLang="en-US" sz="4000" b="1" spc="300" dirty="0" smtClean="0">
                <a:solidFill>
                  <a:schemeClr val="bg1"/>
                </a:solidFill>
                <a:latin typeface="微软雅黑" panose="020B0503020204020204" pitchFamily="34" charset="-122"/>
                <a:ea typeface="微软雅黑" panose="020B0503020204020204" pitchFamily="34" charset="-122"/>
              </a:rPr>
              <a:t>即时通讯软件的设计与实现</a:t>
            </a:r>
            <a:endParaRPr lang="en-US" altLang="zh-CN" sz="4000" b="1" spc="300" dirty="0" smtClean="0">
              <a:solidFill>
                <a:schemeClr val="bg1"/>
              </a:solidFill>
              <a:latin typeface="微软雅黑" panose="020B0503020204020204" pitchFamily="34" charset="-122"/>
              <a:ea typeface="微软雅黑" panose="020B0503020204020204" pitchFamily="34" charset="-122"/>
            </a:endParaRPr>
          </a:p>
        </p:txBody>
      </p:sp>
      <p:sp>
        <p:nvSpPr>
          <p:cNvPr id="23" name="矩形 22"/>
          <p:cNvSpPr/>
          <p:nvPr/>
        </p:nvSpPr>
        <p:spPr>
          <a:xfrm>
            <a:off x="1235076" y="4785180"/>
            <a:ext cx="1357313" cy="400052"/>
          </a:xfrm>
          <a:prstGeom prst="rect">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微软雅黑" panose="020B0503020204020204" pitchFamily="34" charset="-122"/>
                <a:ea typeface="微软雅黑" panose="020B0503020204020204" pitchFamily="34" charset="-122"/>
              </a:rPr>
              <a:t>答辩人</a:t>
            </a:r>
            <a:endParaRPr lang="zh-HK" altLang="en-US" sz="2000" b="1" spc="300" dirty="0">
              <a:latin typeface="微软雅黑" panose="020B0503020204020204" pitchFamily="34" charset="-122"/>
              <a:ea typeface="微软雅黑" panose="020B0503020204020204" pitchFamily="34" charset="-122"/>
            </a:endParaRPr>
          </a:p>
        </p:txBody>
      </p:sp>
      <p:sp>
        <p:nvSpPr>
          <p:cNvPr id="24" name="矩形 23"/>
          <p:cNvSpPr/>
          <p:nvPr/>
        </p:nvSpPr>
        <p:spPr>
          <a:xfrm>
            <a:off x="1235076" y="5306673"/>
            <a:ext cx="1357313" cy="400052"/>
          </a:xfrm>
          <a:prstGeom prst="rect">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微软雅黑" panose="020B0503020204020204" pitchFamily="34" charset="-122"/>
                <a:ea typeface="微软雅黑" panose="020B0503020204020204" pitchFamily="34" charset="-122"/>
              </a:rPr>
              <a:t>指导老师</a:t>
            </a:r>
            <a:endParaRPr lang="zh-HK" altLang="en-US" sz="2000" b="1" spc="300"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2620962" y="4800540"/>
            <a:ext cx="1614489" cy="400110"/>
          </a:xfrm>
          <a:prstGeom prst="rect">
            <a:avLst/>
          </a:prstGeom>
          <a:noFill/>
        </p:spPr>
        <p:txBody>
          <a:bodyPr wrap="square" rtlCol="0">
            <a:spAutoFit/>
          </a:bodyPr>
          <a:lstStyle/>
          <a:p>
            <a:r>
              <a:rPr lang="zh-CN" altLang="en-US" sz="2000" b="1" spc="300" dirty="0" smtClean="0">
                <a:solidFill>
                  <a:schemeClr val="bg2">
                    <a:lumMod val="50000"/>
                  </a:schemeClr>
                </a:solidFill>
                <a:latin typeface="微软雅黑" panose="020B0503020204020204" pitchFamily="34" charset="-122"/>
                <a:ea typeface="微软雅黑" panose="020B0503020204020204" pitchFamily="34" charset="-122"/>
              </a:rPr>
              <a:t>徐阳</a:t>
            </a:r>
            <a:endParaRPr lang="zh-HK" altLang="en-US" sz="2000" b="1" spc="3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2620962" y="5322033"/>
            <a:ext cx="1614489" cy="400110"/>
          </a:xfrm>
          <a:prstGeom prst="rect">
            <a:avLst/>
          </a:prstGeom>
          <a:noFill/>
        </p:spPr>
        <p:txBody>
          <a:bodyPr wrap="square" rtlCol="0">
            <a:spAutoFit/>
          </a:bodyPr>
          <a:lstStyle/>
          <a:p>
            <a:r>
              <a:rPr lang="zh-CN" altLang="en-US" sz="2000" b="1" spc="300" dirty="0" smtClean="0">
                <a:solidFill>
                  <a:schemeClr val="bg2">
                    <a:lumMod val="50000"/>
                  </a:schemeClr>
                </a:solidFill>
                <a:latin typeface="微软雅黑" panose="020B0503020204020204" pitchFamily="34" charset="-122"/>
                <a:ea typeface="微软雅黑" panose="020B0503020204020204" pitchFamily="34" charset="-122"/>
              </a:rPr>
              <a:t>李养群</a:t>
            </a:r>
            <a:endParaRPr lang="zh-HK" altLang="en-US" sz="2000" b="1" spc="300" dirty="0">
              <a:solidFill>
                <a:schemeClr val="bg2">
                  <a:lumMod val="50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7812" y="420582"/>
            <a:ext cx="1042987" cy="1096528"/>
          </a:xfrm>
          <a:prstGeom prst="rect">
            <a:avLst/>
          </a:prstGeom>
        </p:spPr>
      </p:pic>
    </p:spTree>
    <p:extLst>
      <p:ext uri="{BB962C8B-B14F-4D97-AF65-F5344CB8AC3E}">
        <p14:creationId xmlns:p14="http://schemas.microsoft.com/office/powerpoint/2010/main" val="26052184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40223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043710" y="93911"/>
            <a:ext cx="1295400"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研究</a:t>
            </a:r>
            <a:r>
              <a:rPr lang="zh-CN" altLang="en-US" spc="300" dirty="0" smtClean="0">
                <a:solidFill>
                  <a:srgbClr val="666666"/>
                </a:solidFill>
                <a:latin typeface="微软雅黑" panose="020B0503020204020204" pitchFamily="34" charset="-122"/>
                <a:ea typeface="微软雅黑" panose="020B0503020204020204" pitchFamily="34" charset="-122"/>
              </a:rPr>
              <a:t>结果</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4" name="图表 23"/>
          <p:cNvGraphicFramePr/>
          <p:nvPr>
            <p:extLst>
              <p:ext uri="{D42A27DB-BD31-4B8C-83A1-F6EECF244321}">
                <p14:modId xmlns:p14="http://schemas.microsoft.com/office/powerpoint/2010/main" val="3039485458"/>
              </p:ext>
            </p:extLst>
          </p:nvPr>
        </p:nvGraphicFramePr>
        <p:xfrm>
          <a:off x="209214" y="1856573"/>
          <a:ext cx="3119438" cy="20796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5" name="图表 24"/>
          <p:cNvGraphicFramePr/>
          <p:nvPr>
            <p:extLst>
              <p:ext uri="{D42A27DB-BD31-4B8C-83A1-F6EECF244321}">
                <p14:modId xmlns:p14="http://schemas.microsoft.com/office/powerpoint/2010/main" val="61522955"/>
              </p:ext>
            </p:extLst>
          </p:nvPr>
        </p:nvGraphicFramePr>
        <p:xfrm>
          <a:off x="3012282" y="1856573"/>
          <a:ext cx="3119438" cy="20796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6" name="图表 25"/>
          <p:cNvGraphicFramePr/>
          <p:nvPr>
            <p:extLst>
              <p:ext uri="{D42A27DB-BD31-4B8C-83A1-F6EECF244321}">
                <p14:modId xmlns:p14="http://schemas.microsoft.com/office/powerpoint/2010/main" val="2777346731"/>
              </p:ext>
            </p:extLst>
          </p:nvPr>
        </p:nvGraphicFramePr>
        <p:xfrm>
          <a:off x="5815349" y="1856573"/>
          <a:ext cx="3119438" cy="2079625"/>
        </p:xfrm>
        <a:graphic>
          <a:graphicData uri="http://schemas.openxmlformats.org/drawingml/2006/chart">
            <c:chart xmlns:c="http://schemas.openxmlformats.org/drawingml/2006/chart" xmlns:r="http://schemas.openxmlformats.org/officeDocument/2006/relationships" r:id="rId4"/>
          </a:graphicData>
        </a:graphic>
      </p:graphicFrame>
      <p:sp>
        <p:nvSpPr>
          <p:cNvPr id="28" name="文本框 27"/>
          <p:cNvSpPr txBox="1"/>
          <p:nvPr/>
        </p:nvSpPr>
        <p:spPr>
          <a:xfrm>
            <a:off x="1297446" y="2711719"/>
            <a:ext cx="942975" cy="369332"/>
          </a:xfrm>
          <a:prstGeom prst="rect">
            <a:avLst/>
          </a:prstGeom>
          <a:noFill/>
        </p:spPr>
        <p:txBody>
          <a:bodyPr wrap="square" rtlCol="0">
            <a:spAutoFit/>
          </a:bodyPr>
          <a:lstStyle/>
          <a:p>
            <a:pPr algn="ctr"/>
            <a:r>
              <a:rPr lang="en-US" altLang="zh-HK" b="1" dirty="0" smtClean="0">
                <a:solidFill>
                  <a:srgbClr val="666666"/>
                </a:solidFill>
                <a:latin typeface="微软雅黑" panose="020B0503020204020204" pitchFamily="34" charset="-122"/>
                <a:ea typeface="微软雅黑" panose="020B0503020204020204" pitchFamily="34" charset="-122"/>
              </a:rPr>
              <a:t>TEXT</a:t>
            </a:r>
            <a:endParaRPr lang="zh-HK" altLang="en-US" b="1" dirty="0">
              <a:solidFill>
                <a:srgbClr val="666666"/>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4100514" y="2711719"/>
            <a:ext cx="942975" cy="369332"/>
          </a:xfrm>
          <a:prstGeom prst="rect">
            <a:avLst/>
          </a:prstGeom>
          <a:noFill/>
        </p:spPr>
        <p:txBody>
          <a:bodyPr wrap="square" rtlCol="0">
            <a:spAutoFit/>
          </a:bodyPr>
          <a:lstStyle/>
          <a:p>
            <a:pPr algn="ctr"/>
            <a:r>
              <a:rPr lang="en-US" altLang="zh-HK" b="1" dirty="0" smtClean="0">
                <a:solidFill>
                  <a:srgbClr val="666666"/>
                </a:solidFill>
                <a:latin typeface="微软雅黑" panose="020B0503020204020204" pitchFamily="34" charset="-122"/>
                <a:ea typeface="微软雅黑" panose="020B0503020204020204" pitchFamily="34" charset="-122"/>
              </a:rPr>
              <a:t>TEXT</a:t>
            </a:r>
            <a:endParaRPr lang="zh-HK" altLang="en-US" b="1" dirty="0">
              <a:solidFill>
                <a:srgbClr val="666666"/>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903581" y="2711719"/>
            <a:ext cx="942975" cy="369332"/>
          </a:xfrm>
          <a:prstGeom prst="rect">
            <a:avLst/>
          </a:prstGeom>
          <a:noFill/>
        </p:spPr>
        <p:txBody>
          <a:bodyPr wrap="square" rtlCol="0">
            <a:spAutoFit/>
          </a:bodyPr>
          <a:lstStyle/>
          <a:p>
            <a:pPr algn="ctr"/>
            <a:r>
              <a:rPr lang="en-US" altLang="zh-HK" b="1" dirty="0" smtClean="0">
                <a:solidFill>
                  <a:srgbClr val="666666"/>
                </a:solidFill>
                <a:latin typeface="微软雅黑" panose="020B0503020204020204" pitchFamily="34" charset="-122"/>
                <a:ea typeface="微软雅黑" panose="020B0503020204020204" pitchFamily="34" charset="-122"/>
              </a:rPr>
              <a:t>TEXT</a:t>
            </a:r>
            <a:endParaRPr lang="zh-HK" altLang="en-US" b="1" dirty="0">
              <a:solidFill>
                <a:srgbClr val="666666"/>
              </a:solidFill>
              <a:latin typeface="微软雅黑" panose="020B0503020204020204" pitchFamily="34" charset="-122"/>
              <a:ea typeface="微软雅黑" panose="020B0503020204020204" pitchFamily="34" charset="-122"/>
            </a:endParaRPr>
          </a:p>
        </p:txBody>
      </p:sp>
      <p:sp>
        <p:nvSpPr>
          <p:cNvPr id="31" name="矩形 30"/>
          <p:cNvSpPr/>
          <p:nvPr/>
        </p:nvSpPr>
        <p:spPr>
          <a:xfrm>
            <a:off x="1143670" y="5105353"/>
            <a:ext cx="6994698" cy="600164"/>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grpSp>
        <p:nvGrpSpPr>
          <p:cNvPr id="27" name="组合 26"/>
          <p:cNvGrpSpPr/>
          <p:nvPr/>
        </p:nvGrpSpPr>
        <p:grpSpPr>
          <a:xfrm>
            <a:off x="7393330" y="6410446"/>
            <a:ext cx="1652701" cy="338554"/>
            <a:chOff x="7317130" y="6308846"/>
            <a:chExt cx="1652701" cy="338554"/>
          </a:xfrm>
        </p:grpSpPr>
        <p:sp>
          <p:nvSpPr>
            <p:cNvPr id="32" name="文本框 31"/>
            <p:cNvSpPr txBox="1"/>
            <p:nvPr/>
          </p:nvSpPr>
          <p:spPr>
            <a:xfrm>
              <a:off x="7317130" y="6308846"/>
              <a:ext cx="1652701" cy="338554"/>
            </a:xfrm>
            <a:prstGeom prst="rect">
              <a:avLst/>
            </a:prstGeom>
            <a:noFill/>
          </p:spPr>
          <p:txBody>
            <a:bodyPr wrap="square" rtlCol="0">
              <a:spAutoFit/>
            </a:bodyPr>
            <a:lstStyle/>
            <a:p>
              <a:pPr algn="ctr"/>
              <a:r>
                <a:rPr lang="zh-CN" altLang="en-US" sz="1600" b="1" spc="300" dirty="0" smtClean="0">
                  <a:solidFill>
                    <a:schemeClr val="bg2">
                      <a:lumMod val="50000"/>
                    </a:schemeClr>
                  </a:solidFill>
                  <a:latin typeface="微软雅黑" panose="020B0503020204020204" pitchFamily="34" charset="-122"/>
                  <a:ea typeface="微软雅黑" panose="020B0503020204020204" pitchFamily="34" charset="-122"/>
                </a:rPr>
                <a:t>毕业论文题目</a:t>
              </a:r>
              <a:endParaRPr lang="zh-HK" altLang="en-US" sz="1600" b="1" spc="300" dirty="0">
                <a:solidFill>
                  <a:schemeClr val="bg2">
                    <a:lumMod val="50000"/>
                  </a:schemeClr>
                </a:solidFill>
                <a:latin typeface="微软雅黑" panose="020B0503020204020204" pitchFamily="34" charset="-122"/>
                <a:ea typeface="微软雅黑" panose="020B0503020204020204" pitchFamily="34" charset="-122"/>
              </a:endParaRPr>
            </a:p>
          </p:txBody>
        </p:sp>
        <p:cxnSp>
          <p:nvCxnSpPr>
            <p:cNvPr id="33" name="直接连接符 32"/>
            <p:cNvCxnSpPr/>
            <p:nvPr/>
          </p:nvCxnSpPr>
          <p:spPr>
            <a:xfrm>
              <a:off x="8882743" y="6369719"/>
              <a:ext cx="0" cy="216809"/>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00971780"/>
      </p:ext>
    </p:extLst>
  </p:cSld>
  <p:clrMapOvr>
    <a:masterClrMapping/>
  </p:clrMapOvr>
  <p:transition>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6798930"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666666"/>
              </a:solidFill>
            </a:endParaRPr>
          </a:p>
        </p:txBody>
      </p:sp>
      <p:sp>
        <p:nvSpPr>
          <p:cNvPr id="6" name="文本框 5"/>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6770574" y="93911"/>
            <a:ext cx="1344726" cy="369332"/>
          </a:xfrm>
          <a:prstGeom prst="rect">
            <a:avLst/>
          </a:prstGeom>
          <a:noFill/>
        </p:spPr>
        <p:txBody>
          <a:bodyPr wrap="square" rtlCol="0">
            <a:spAutoFit/>
          </a:bodyPr>
          <a:lstStyle/>
          <a:p>
            <a:pPr algn="ctr"/>
            <a:r>
              <a:rPr lang="zh-CN" altLang="en-US" spc="300" dirty="0" smtClean="0">
                <a:solidFill>
                  <a:srgbClr val="666666"/>
                </a:solidFill>
                <a:latin typeface="微软雅黑" panose="020B0503020204020204" pitchFamily="34" charset="-122"/>
                <a:ea typeface="微软雅黑" panose="020B0503020204020204" pitchFamily="34" charset="-122"/>
              </a:rPr>
              <a:t>论文总结</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8" name="图片 27"/>
          <p:cNvPicPr>
            <a:picLocks noChangeAspect="1"/>
          </p:cNvPicPr>
          <p:nvPr/>
        </p:nvPicPr>
        <p:blipFill rotWithShape="1">
          <a:blip r:embed="rId2" cstate="print"/>
          <a:srcRect l="47675"/>
          <a:stretch/>
        </p:blipFill>
        <p:spPr>
          <a:xfrm>
            <a:off x="0" y="2332057"/>
            <a:ext cx="1428902" cy="2730910"/>
          </a:xfrm>
          <a:prstGeom prst="rect">
            <a:avLst/>
          </a:prstGeom>
          <a:effectLst>
            <a:outerShdw blurRad="63500" sx="102000" sy="102000" algn="ctr" rotWithShape="0">
              <a:prstClr val="black">
                <a:alpha val="40000"/>
              </a:prstClr>
            </a:outerShdw>
          </a:effectLst>
        </p:spPr>
      </p:pic>
      <p:sp>
        <p:nvSpPr>
          <p:cNvPr id="31" name="椭圆 30"/>
          <p:cNvSpPr/>
          <p:nvPr/>
        </p:nvSpPr>
        <p:spPr>
          <a:xfrm>
            <a:off x="2412999" y="1581061"/>
            <a:ext cx="918803" cy="918803"/>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rPr>
              <a:t>A</a:t>
            </a:r>
            <a:endParaRPr lang="zh-HK" altLang="en-US" sz="3600" b="1" dirty="0">
              <a:latin typeface="微软雅黑" panose="020B0503020204020204" pitchFamily="34" charset="-122"/>
              <a:ea typeface="微软雅黑" panose="020B0503020204020204" pitchFamily="34" charset="-122"/>
            </a:endParaRPr>
          </a:p>
        </p:txBody>
      </p:sp>
      <p:sp>
        <p:nvSpPr>
          <p:cNvPr id="32" name="椭圆 31"/>
          <p:cNvSpPr/>
          <p:nvPr/>
        </p:nvSpPr>
        <p:spPr>
          <a:xfrm>
            <a:off x="3331803" y="3238110"/>
            <a:ext cx="918803" cy="918803"/>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微软雅黑" panose="020B0503020204020204" pitchFamily="34" charset="-122"/>
                <a:ea typeface="微软雅黑" panose="020B0503020204020204" pitchFamily="34" charset="-122"/>
              </a:rPr>
              <a:t>B</a:t>
            </a:r>
            <a:endParaRPr lang="zh-HK" altLang="en-US" sz="3600" b="1" dirty="0">
              <a:latin typeface="微软雅黑" panose="020B0503020204020204" pitchFamily="34" charset="-122"/>
              <a:ea typeface="微软雅黑" panose="020B0503020204020204" pitchFamily="34" charset="-122"/>
            </a:endParaRPr>
          </a:p>
        </p:txBody>
      </p:sp>
      <p:sp>
        <p:nvSpPr>
          <p:cNvPr id="33" name="椭圆 32"/>
          <p:cNvSpPr/>
          <p:nvPr/>
        </p:nvSpPr>
        <p:spPr>
          <a:xfrm>
            <a:off x="2412999" y="4895159"/>
            <a:ext cx="918803" cy="918803"/>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rPr>
              <a:t>C</a:t>
            </a:r>
            <a:endParaRPr lang="zh-HK" altLang="en-US" sz="3600" b="1" dirty="0">
              <a:latin typeface="微软雅黑" panose="020B0503020204020204" pitchFamily="34" charset="-122"/>
              <a:ea typeface="微软雅黑" panose="020B0503020204020204" pitchFamily="34" charset="-122"/>
            </a:endParaRPr>
          </a:p>
        </p:txBody>
      </p:sp>
      <p:cxnSp>
        <p:nvCxnSpPr>
          <p:cNvPr id="35" name="直接连接符 34"/>
          <p:cNvCxnSpPr/>
          <p:nvPr/>
        </p:nvCxnSpPr>
        <p:spPr>
          <a:xfrm flipV="1">
            <a:off x="1428902" y="2317321"/>
            <a:ext cx="812800" cy="482600"/>
          </a:xfrm>
          <a:prstGeom prst="line">
            <a:avLst/>
          </a:prstGeom>
          <a:ln w="28575">
            <a:solidFill>
              <a:srgbClr val="0174AB"/>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1663700" y="3697511"/>
            <a:ext cx="1460500" cy="0"/>
          </a:xfrm>
          <a:prstGeom prst="line">
            <a:avLst/>
          </a:prstGeom>
          <a:ln w="28575">
            <a:solidFill>
              <a:srgbClr val="0174AB"/>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428902" y="4595102"/>
            <a:ext cx="812800" cy="482600"/>
          </a:xfrm>
          <a:prstGeom prst="line">
            <a:avLst/>
          </a:prstGeom>
          <a:ln w="28575">
            <a:solidFill>
              <a:srgbClr val="0174AB"/>
            </a:solidFill>
          </a:ln>
        </p:spPr>
        <p:style>
          <a:lnRef idx="1">
            <a:schemeClr val="accent1"/>
          </a:lnRef>
          <a:fillRef idx="0">
            <a:schemeClr val="accent1"/>
          </a:fillRef>
          <a:effectRef idx="0">
            <a:schemeClr val="accent1"/>
          </a:effectRef>
          <a:fontRef idx="minor">
            <a:schemeClr val="tx1"/>
          </a:fontRef>
        </p:style>
      </p:cxnSp>
      <p:grpSp>
        <p:nvGrpSpPr>
          <p:cNvPr id="48" name="组合 47"/>
          <p:cNvGrpSpPr/>
          <p:nvPr/>
        </p:nvGrpSpPr>
        <p:grpSpPr>
          <a:xfrm>
            <a:off x="3670604" y="1425323"/>
            <a:ext cx="4292600" cy="1226361"/>
            <a:chOff x="3670604" y="1284451"/>
            <a:chExt cx="4292600" cy="1226361"/>
          </a:xfrm>
        </p:grpSpPr>
        <p:sp>
          <p:nvSpPr>
            <p:cNvPr id="42" name="矩形 41"/>
            <p:cNvSpPr/>
            <p:nvPr/>
          </p:nvSpPr>
          <p:spPr>
            <a:xfrm>
              <a:off x="3670604" y="1572093"/>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3670604" y="1284451"/>
              <a:ext cx="2171700" cy="369332"/>
            </a:xfrm>
            <a:prstGeom prst="rect">
              <a:avLst/>
            </a:prstGeom>
            <a:noFill/>
          </p:spPr>
          <p:txBody>
            <a:bodyPr wrap="square" rtlCol="0">
              <a:spAutoFit/>
            </a:bodyPr>
            <a:lstStyle/>
            <a:p>
              <a:pPr algn="ctr"/>
              <a:r>
                <a:rPr lang="en-US" altLang="zh-CN" b="1" dirty="0" smtClean="0">
                  <a:solidFill>
                    <a:srgbClr val="0174AB"/>
                  </a:solidFill>
                  <a:latin typeface="微软雅黑" panose="020B0503020204020204" pitchFamily="34" charset="-122"/>
                  <a:ea typeface="微软雅黑" panose="020B0503020204020204" pitchFamily="34" charset="-122"/>
                </a:rPr>
                <a:t>ADD YOUR 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grpSp>
      <p:grpSp>
        <p:nvGrpSpPr>
          <p:cNvPr id="49" name="组合 48"/>
          <p:cNvGrpSpPr/>
          <p:nvPr/>
        </p:nvGrpSpPr>
        <p:grpSpPr>
          <a:xfrm>
            <a:off x="4458209" y="3011992"/>
            <a:ext cx="4292600" cy="1226361"/>
            <a:chOff x="4458209" y="3053444"/>
            <a:chExt cx="4292600" cy="1226361"/>
          </a:xfrm>
        </p:grpSpPr>
        <p:sp>
          <p:nvSpPr>
            <p:cNvPr id="44" name="矩形 43"/>
            <p:cNvSpPr/>
            <p:nvPr/>
          </p:nvSpPr>
          <p:spPr>
            <a:xfrm>
              <a:off x="4458209" y="3341086"/>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4458209" y="3053444"/>
              <a:ext cx="2171700" cy="369332"/>
            </a:xfrm>
            <a:prstGeom prst="rect">
              <a:avLst/>
            </a:prstGeom>
            <a:noFill/>
          </p:spPr>
          <p:txBody>
            <a:bodyPr wrap="square" rtlCol="0">
              <a:spAutoFit/>
            </a:bodyPr>
            <a:lstStyle/>
            <a:p>
              <a:pPr algn="ctr"/>
              <a:r>
                <a:rPr lang="en-US" altLang="zh-CN" b="1" dirty="0" smtClean="0">
                  <a:solidFill>
                    <a:srgbClr val="0174AB"/>
                  </a:solidFill>
                  <a:latin typeface="微软雅黑" panose="020B0503020204020204" pitchFamily="34" charset="-122"/>
                  <a:ea typeface="微软雅黑" panose="020B0503020204020204" pitchFamily="34" charset="-122"/>
                </a:rPr>
                <a:t>ADD YOUR 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grpSp>
      <p:grpSp>
        <p:nvGrpSpPr>
          <p:cNvPr id="50" name="组合 49"/>
          <p:cNvGrpSpPr/>
          <p:nvPr/>
        </p:nvGrpSpPr>
        <p:grpSpPr>
          <a:xfrm>
            <a:off x="3670604" y="4743339"/>
            <a:ext cx="4292600" cy="1226361"/>
            <a:chOff x="3670604" y="4884211"/>
            <a:chExt cx="4292600" cy="1226361"/>
          </a:xfrm>
        </p:grpSpPr>
        <p:sp>
          <p:nvSpPr>
            <p:cNvPr id="46" name="矩形 45"/>
            <p:cNvSpPr/>
            <p:nvPr/>
          </p:nvSpPr>
          <p:spPr>
            <a:xfrm>
              <a:off x="3670604" y="5171853"/>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7" name="文本框 46"/>
            <p:cNvSpPr txBox="1"/>
            <p:nvPr/>
          </p:nvSpPr>
          <p:spPr>
            <a:xfrm>
              <a:off x="3670604" y="4884211"/>
              <a:ext cx="2171700" cy="369332"/>
            </a:xfrm>
            <a:prstGeom prst="rect">
              <a:avLst/>
            </a:prstGeom>
            <a:noFill/>
          </p:spPr>
          <p:txBody>
            <a:bodyPr wrap="square" rtlCol="0">
              <a:spAutoFit/>
            </a:bodyPr>
            <a:lstStyle/>
            <a:p>
              <a:pPr algn="ctr"/>
              <a:r>
                <a:rPr lang="en-US" altLang="zh-CN" b="1" dirty="0" smtClean="0">
                  <a:solidFill>
                    <a:srgbClr val="0174AB"/>
                  </a:solidFill>
                  <a:latin typeface="微软雅黑" panose="020B0503020204020204" pitchFamily="34" charset="-122"/>
                  <a:ea typeface="微软雅黑" panose="020B0503020204020204" pitchFamily="34" charset="-122"/>
                </a:rPr>
                <a:t>ADD YOUR 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grpSp>
      <p:sp>
        <p:nvSpPr>
          <p:cNvPr id="51" name="文本框 50"/>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54188106"/>
      </p:ext>
    </p:extLst>
  </p:cSld>
  <p:clrMapOvr>
    <a:masterClrMapping/>
  </p:clrMapOvr>
  <p:transition>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24100" y="3744658"/>
            <a:ext cx="4495800" cy="938213"/>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b="1" spc="300" dirty="0" smtClean="0">
                <a:latin typeface="微软雅黑" panose="020B0503020204020204" pitchFamily="34" charset="-122"/>
                <a:ea typeface="微软雅黑" panose="020B0503020204020204" pitchFamily="34" charset="-122"/>
              </a:rPr>
              <a:t>THANKS</a:t>
            </a:r>
            <a:endParaRPr lang="zh-HK" altLang="en-US" sz="6600" b="1" spc="300" dirty="0">
              <a:latin typeface="微软雅黑" panose="020B0503020204020204" pitchFamily="34" charset="-122"/>
              <a:ea typeface="微软雅黑" panose="020B0503020204020204" pitchFamily="34" charset="-122"/>
            </a:endParaRPr>
          </a:p>
        </p:txBody>
      </p:sp>
      <p:grpSp>
        <p:nvGrpSpPr>
          <p:cNvPr id="5" name="组合 4"/>
          <p:cNvGrpSpPr/>
          <p:nvPr/>
        </p:nvGrpSpPr>
        <p:grpSpPr>
          <a:xfrm>
            <a:off x="3009900" y="4758425"/>
            <a:ext cx="3124200" cy="461665"/>
            <a:chOff x="2425700" y="4391967"/>
            <a:chExt cx="3124200" cy="461665"/>
          </a:xfrm>
        </p:grpSpPr>
        <p:sp>
          <p:nvSpPr>
            <p:cNvPr id="3" name="矩形 2"/>
            <p:cNvSpPr/>
            <p:nvPr/>
          </p:nvSpPr>
          <p:spPr>
            <a:xfrm>
              <a:off x="2425700" y="4406899"/>
              <a:ext cx="1244600" cy="431800"/>
            </a:xfrm>
            <a:prstGeom prst="rect">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微软雅黑" panose="020B0503020204020204" pitchFamily="34" charset="-122"/>
                  <a:ea typeface="微软雅黑" panose="020B0503020204020204" pitchFamily="34" charset="-122"/>
                </a:rPr>
                <a:t>NAME</a:t>
              </a:r>
              <a:endParaRPr lang="zh-HK" altLang="en-US" sz="24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3886200" y="4391967"/>
              <a:ext cx="1663700" cy="461665"/>
            </a:xfrm>
            <a:prstGeom prst="rect">
              <a:avLst/>
            </a:prstGeom>
            <a:noFill/>
          </p:spPr>
          <p:txBody>
            <a:bodyPr wrap="square" rtlCol="0">
              <a:spAutoFit/>
            </a:bodyPr>
            <a:lstStyle/>
            <a:p>
              <a:pPr algn="ctr"/>
              <a:r>
                <a:rPr lang="en-US" altLang="zh-CN" sz="2400" b="1" spc="300" dirty="0" smtClean="0">
                  <a:solidFill>
                    <a:srgbClr val="0174AB"/>
                  </a:solidFill>
                  <a:latin typeface="微软雅黑" panose="020B0503020204020204" pitchFamily="34" charset="-122"/>
                  <a:ea typeface="微软雅黑" panose="020B0503020204020204" pitchFamily="34" charset="-122"/>
                </a:rPr>
                <a:t>DAMEN</a:t>
              </a:r>
              <a:endParaRPr lang="zh-HK" altLang="en-US" sz="2400" b="1" spc="300" dirty="0">
                <a:solidFill>
                  <a:srgbClr val="0174AB"/>
                </a:solidFill>
                <a:latin typeface="微软雅黑" panose="020B0503020204020204" pitchFamily="34" charset="-122"/>
                <a:ea typeface="微软雅黑" panose="020B0503020204020204" pitchFamily="34" charset="-122"/>
              </a:endParaRPr>
            </a:p>
          </p:txBody>
        </p:sp>
      </p:grpSp>
      <p:grpSp>
        <p:nvGrpSpPr>
          <p:cNvPr id="7" name="Group 4"/>
          <p:cNvGrpSpPr>
            <a:grpSpLocks noChangeAspect="1"/>
          </p:cNvGrpSpPr>
          <p:nvPr/>
        </p:nvGrpSpPr>
        <p:grpSpPr bwMode="auto">
          <a:xfrm>
            <a:off x="3648075" y="1637910"/>
            <a:ext cx="1847850" cy="1720986"/>
            <a:chOff x="1164" y="687"/>
            <a:chExt cx="3219" cy="2998"/>
          </a:xfrm>
          <a:solidFill>
            <a:srgbClr val="0174AB"/>
          </a:solidFill>
        </p:grpSpPr>
        <p:sp>
          <p:nvSpPr>
            <p:cNvPr id="10"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1"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Tree>
    <p:extLst>
      <p:ext uri="{BB962C8B-B14F-4D97-AF65-F5344CB8AC3E}">
        <p14:creationId xmlns:p14="http://schemas.microsoft.com/office/powerpoint/2010/main" val="1782846310"/>
      </p:ext>
    </p:extLst>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p:nvPr/>
        </p:nvCxnSpPr>
        <p:spPr>
          <a:xfrm>
            <a:off x="12048767" y="155126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5003007" y="1735931"/>
            <a:ext cx="0" cy="3386138"/>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6059415" y="1840028"/>
            <a:ext cx="1795461"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研究背景</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6059414" y="2719226"/>
            <a:ext cx="1795461" cy="523220"/>
          </a:xfrm>
          <a:prstGeom prst="rect">
            <a:avLst/>
          </a:prstGeom>
          <a:noFill/>
        </p:spPr>
        <p:txBody>
          <a:bodyPr wrap="square" rtlCol="0">
            <a:spAutoFit/>
          </a:bodyPr>
          <a:lstStyle/>
          <a:p>
            <a:r>
              <a:rPr lang="zh-CN" altLang="en-US" sz="2800" b="1" spc="300" dirty="0" smtClean="0">
                <a:solidFill>
                  <a:srgbClr val="92D14F"/>
                </a:solidFill>
                <a:latin typeface="微软雅黑" panose="020B0503020204020204" pitchFamily="34" charset="-122"/>
                <a:ea typeface="微软雅黑" panose="020B0503020204020204" pitchFamily="34" charset="-122"/>
              </a:rPr>
              <a:t>实现过程</a:t>
            </a:r>
            <a:endParaRPr lang="zh-HK" altLang="en-US" sz="2800" b="1" spc="300" dirty="0">
              <a:solidFill>
                <a:srgbClr val="92D14F"/>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6067426" y="3522642"/>
            <a:ext cx="1795461" cy="523220"/>
          </a:xfrm>
          <a:prstGeom prst="rect">
            <a:avLst/>
          </a:prstGeom>
          <a:noFill/>
        </p:spPr>
        <p:txBody>
          <a:bodyPr wrap="square" rtlCol="0">
            <a:spAutoFit/>
          </a:bodyPr>
          <a:lstStyle/>
          <a:p>
            <a:r>
              <a:rPr lang="zh-CN" altLang="en-US" sz="2800" b="1" spc="300" dirty="0" smtClean="0">
                <a:solidFill>
                  <a:srgbClr val="92D14F"/>
                </a:solidFill>
                <a:latin typeface="微软雅黑" panose="020B0503020204020204" pitchFamily="34" charset="-122"/>
                <a:ea typeface="微软雅黑" panose="020B0503020204020204" pitchFamily="34" charset="-122"/>
              </a:rPr>
              <a:t>实现结果</a:t>
            </a:r>
            <a:endParaRPr lang="zh-HK" altLang="en-US" sz="2800" b="1" spc="300" dirty="0">
              <a:solidFill>
                <a:srgbClr val="92D14F"/>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6059413" y="4399357"/>
            <a:ext cx="1795461"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论文总结</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1635920" y="2197034"/>
            <a:ext cx="1947861" cy="1940713"/>
            <a:chOff x="1709739" y="2636838"/>
            <a:chExt cx="1590160" cy="1584325"/>
          </a:xfrm>
          <a:effectLst/>
        </p:grpSpPr>
        <p:sp>
          <p:nvSpPr>
            <p:cNvPr id="9" name="Freeform 6"/>
            <p:cNvSpPr>
              <a:spLocks/>
            </p:cNvSpPr>
            <p:nvPr/>
          </p:nvSpPr>
          <p:spPr bwMode="auto">
            <a:xfrm>
              <a:off x="1709739" y="2636838"/>
              <a:ext cx="1468102" cy="1467130"/>
            </a:xfrm>
            <a:custGeom>
              <a:avLst/>
              <a:gdLst>
                <a:gd name="T0" fmla="*/ 691 w 1276"/>
                <a:gd name="T1" fmla="*/ 1168 h 1274"/>
                <a:gd name="T2" fmla="*/ 662 w 1276"/>
                <a:gd name="T3" fmla="*/ 1267 h 1274"/>
                <a:gd name="T4" fmla="*/ 654 w 1276"/>
                <a:gd name="T5" fmla="*/ 1273 h 1274"/>
                <a:gd name="T6" fmla="*/ 643 w 1276"/>
                <a:gd name="T7" fmla="*/ 1274 h 1274"/>
                <a:gd name="T8" fmla="*/ 172 w 1276"/>
                <a:gd name="T9" fmla="*/ 1274 h 1274"/>
                <a:gd name="T10" fmla="*/ 81 w 1276"/>
                <a:gd name="T11" fmla="*/ 1253 h 1274"/>
                <a:gd name="T12" fmla="*/ 1 w 1276"/>
                <a:gd name="T13" fmla="*/ 1113 h 1274"/>
                <a:gd name="T14" fmla="*/ 0 w 1276"/>
                <a:gd name="T15" fmla="*/ 892 h 1274"/>
                <a:gd name="T16" fmla="*/ 0 w 1276"/>
                <a:gd name="T17" fmla="*/ 170 h 1274"/>
                <a:gd name="T18" fmla="*/ 170 w 1276"/>
                <a:gd name="T19" fmla="*/ 0 h 1274"/>
                <a:gd name="T20" fmla="*/ 1110 w 1276"/>
                <a:gd name="T21" fmla="*/ 0 h 1274"/>
                <a:gd name="T22" fmla="*/ 1273 w 1276"/>
                <a:gd name="T23" fmla="*/ 131 h 1274"/>
                <a:gd name="T24" fmla="*/ 1276 w 1276"/>
                <a:gd name="T25" fmla="*/ 168 h 1274"/>
                <a:gd name="T26" fmla="*/ 1276 w 1276"/>
                <a:gd name="T27" fmla="*/ 629 h 1274"/>
                <a:gd name="T28" fmla="*/ 1275 w 1276"/>
                <a:gd name="T29" fmla="*/ 645 h 1274"/>
                <a:gd name="T30" fmla="*/ 1171 w 1276"/>
                <a:gd name="T31" fmla="*/ 659 h 1274"/>
                <a:gd name="T32" fmla="*/ 1171 w 1276"/>
                <a:gd name="T33" fmla="*/ 214 h 1274"/>
                <a:gd name="T34" fmla="*/ 106 w 1276"/>
                <a:gd name="T35" fmla="*/ 214 h 1274"/>
                <a:gd name="T36" fmla="*/ 106 w 1276"/>
                <a:gd name="T37" fmla="*/ 230 h 1274"/>
                <a:gd name="T38" fmla="*/ 105 w 1276"/>
                <a:gd name="T39" fmla="*/ 1102 h 1274"/>
                <a:gd name="T40" fmla="*/ 171 w 1276"/>
                <a:gd name="T41" fmla="*/ 1168 h 1274"/>
                <a:gd name="T42" fmla="*/ 671 w 1276"/>
                <a:gd name="T43" fmla="*/ 1168 h 1274"/>
                <a:gd name="T44" fmla="*/ 691 w 1276"/>
                <a:gd name="T45" fmla="*/ 1168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6" h="1274">
                  <a:moveTo>
                    <a:pt x="691" y="1168"/>
                  </a:moveTo>
                  <a:cubicBezTo>
                    <a:pt x="681" y="1203"/>
                    <a:pt x="672" y="1235"/>
                    <a:pt x="662" y="1267"/>
                  </a:cubicBezTo>
                  <a:cubicBezTo>
                    <a:pt x="661" y="1270"/>
                    <a:pt x="657" y="1272"/>
                    <a:pt x="654" y="1273"/>
                  </a:cubicBezTo>
                  <a:cubicBezTo>
                    <a:pt x="651" y="1274"/>
                    <a:pt x="647" y="1274"/>
                    <a:pt x="643" y="1274"/>
                  </a:cubicBezTo>
                  <a:cubicBezTo>
                    <a:pt x="486" y="1274"/>
                    <a:pt x="329" y="1273"/>
                    <a:pt x="172" y="1274"/>
                  </a:cubicBezTo>
                  <a:cubicBezTo>
                    <a:pt x="140" y="1274"/>
                    <a:pt x="109" y="1269"/>
                    <a:pt x="81" y="1253"/>
                  </a:cubicBezTo>
                  <a:cubicBezTo>
                    <a:pt x="29" y="1221"/>
                    <a:pt x="1" y="1174"/>
                    <a:pt x="1" y="1113"/>
                  </a:cubicBezTo>
                  <a:cubicBezTo>
                    <a:pt x="0" y="1039"/>
                    <a:pt x="0" y="966"/>
                    <a:pt x="0" y="892"/>
                  </a:cubicBezTo>
                  <a:cubicBezTo>
                    <a:pt x="0" y="651"/>
                    <a:pt x="0" y="411"/>
                    <a:pt x="0" y="170"/>
                  </a:cubicBezTo>
                  <a:cubicBezTo>
                    <a:pt x="0" y="68"/>
                    <a:pt x="68" y="0"/>
                    <a:pt x="170" y="0"/>
                  </a:cubicBezTo>
                  <a:cubicBezTo>
                    <a:pt x="483" y="0"/>
                    <a:pt x="797" y="0"/>
                    <a:pt x="1110" y="0"/>
                  </a:cubicBezTo>
                  <a:cubicBezTo>
                    <a:pt x="1194" y="0"/>
                    <a:pt x="1258" y="51"/>
                    <a:pt x="1273" y="131"/>
                  </a:cubicBezTo>
                  <a:cubicBezTo>
                    <a:pt x="1276" y="143"/>
                    <a:pt x="1276" y="156"/>
                    <a:pt x="1276" y="168"/>
                  </a:cubicBezTo>
                  <a:cubicBezTo>
                    <a:pt x="1276" y="322"/>
                    <a:pt x="1276" y="475"/>
                    <a:pt x="1276" y="629"/>
                  </a:cubicBezTo>
                  <a:cubicBezTo>
                    <a:pt x="1276" y="634"/>
                    <a:pt x="1276" y="638"/>
                    <a:pt x="1275" y="645"/>
                  </a:cubicBezTo>
                  <a:cubicBezTo>
                    <a:pt x="1239" y="640"/>
                    <a:pt x="1205" y="643"/>
                    <a:pt x="1171" y="659"/>
                  </a:cubicBezTo>
                  <a:cubicBezTo>
                    <a:pt x="1171" y="509"/>
                    <a:pt x="1171" y="362"/>
                    <a:pt x="1171" y="214"/>
                  </a:cubicBezTo>
                  <a:cubicBezTo>
                    <a:pt x="816" y="214"/>
                    <a:pt x="462" y="214"/>
                    <a:pt x="106" y="214"/>
                  </a:cubicBezTo>
                  <a:cubicBezTo>
                    <a:pt x="106" y="219"/>
                    <a:pt x="106" y="224"/>
                    <a:pt x="106" y="230"/>
                  </a:cubicBezTo>
                  <a:cubicBezTo>
                    <a:pt x="106" y="521"/>
                    <a:pt x="106" y="812"/>
                    <a:pt x="105" y="1102"/>
                  </a:cubicBezTo>
                  <a:cubicBezTo>
                    <a:pt x="105" y="1141"/>
                    <a:pt x="125" y="1169"/>
                    <a:pt x="171" y="1168"/>
                  </a:cubicBezTo>
                  <a:cubicBezTo>
                    <a:pt x="338" y="1167"/>
                    <a:pt x="504" y="1168"/>
                    <a:pt x="671" y="1168"/>
                  </a:cubicBezTo>
                  <a:cubicBezTo>
                    <a:pt x="677" y="1168"/>
                    <a:pt x="683" y="1168"/>
                    <a:pt x="691" y="1168"/>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0" name="Freeform 7"/>
            <p:cNvSpPr>
              <a:spLocks noEditPoints="1"/>
            </p:cNvSpPr>
            <p:nvPr/>
          </p:nvSpPr>
          <p:spPr bwMode="auto">
            <a:xfrm>
              <a:off x="2571440" y="3653665"/>
              <a:ext cx="569443" cy="567498"/>
            </a:xfrm>
            <a:custGeom>
              <a:avLst/>
              <a:gdLst>
                <a:gd name="T0" fmla="*/ 328 w 495"/>
                <a:gd name="T1" fmla="*/ 1 h 493"/>
                <a:gd name="T2" fmla="*/ 495 w 495"/>
                <a:gd name="T3" fmla="*/ 167 h 493"/>
                <a:gd name="T4" fmla="*/ 427 w 495"/>
                <a:gd name="T5" fmla="*/ 236 h 493"/>
                <a:gd name="T6" fmla="*/ 240 w 495"/>
                <a:gd name="T7" fmla="*/ 421 h 493"/>
                <a:gd name="T8" fmla="*/ 216 w 495"/>
                <a:gd name="T9" fmla="*/ 436 h 493"/>
                <a:gd name="T10" fmla="*/ 40 w 495"/>
                <a:gd name="T11" fmla="*/ 488 h 493"/>
                <a:gd name="T12" fmla="*/ 9 w 495"/>
                <a:gd name="T13" fmla="*/ 484 h 493"/>
                <a:gd name="T14" fmla="*/ 6 w 495"/>
                <a:gd name="T15" fmla="*/ 454 h 493"/>
                <a:gd name="T16" fmla="*/ 58 w 495"/>
                <a:gd name="T17" fmla="*/ 276 h 493"/>
                <a:gd name="T18" fmla="*/ 67 w 495"/>
                <a:gd name="T19" fmla="*/ 259 h 493"/>
                <a:gd name="T20" fmla="*/ 327 w 495"/>
                <a:gd name="T21" fmla="*/ 1 h 493"/>
                <a:gd name="T22" fmla="*/ 328 w 495"/>
                <a:gd name="T23" fmla="*/ 1 h 493"/>
                <a:gd name="T24" fmla="*/ 102 w 495"/>
                <a:gd name="T25" fmla="*/ 292 h 493"/>
                <a:gd name="T26" fmla="*/ 72 w 495"/>
                <a:gd name="T27" fmla="*/ 396 h 493"/>
                <a:gd name="T28" fmla="*/ 74 w 495"/>
                <a:gd name="T29" fmla="*/ 405 h 493"/>
                <a:gd name="T30" fmla="*/ 113 w 495"/>
                <a:gd name="T31" fmla="*/ 418 h 493"/>
                <a:gd name="T32" fmla="*/ 148 w 495"/>
                <a:gd name="T33" fmla="*/ 408 h 493"/>
                <a:gd name="T34" fmla="*/ 200 w 495"/>
                <a:gd name="T35" fmla="*/ 393 h 493"/>
                <a:gd name="T36" fmla="*/ 185 w 495"/>
                <a:gd name="T37" fmla="*/ 316 h 493"/>
                <a:gd name="T38" fmla="*/ 178 w 495"/>
                <a:gd name="T39" fmla="*/ 308 h 493"/>
                <a:gd name="T40" fmla="*/ 102 w 495"/>
                <a:gd name="T41"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5" h="493">
                  <a:moveTo>
                    <a:pt x="328" y="1"/>
                  </a:moveTo>
                  <a:cubicBezTo>
                    <a:pt x="384" y="56"/>
                    <a:pt x="439" y="112"/>
                    <a:pt x="495" y="167"/>
                  </a:cubicBezTo>
                  <a:cubicBezTo>
                    <a:pt x="473" y="190"/>
                    <a:pt x="450" y="213"/>
                    <a:pt x="427" y="236"/>
                  </a:cubicBezTo>
                  <a:cubicBezTo>
                    <a:pt x="365" y="298"/>
                    <a:pt x="303" y="360"/>
                    <a:pt x="240" y="421"/>
                  </a:cubicBezTo>
                  <a:cubicBezTo>
                    <a:pt x="233" y="428"/>
                    <a:pt x="225" y="433"/>
                    <a:pt x="216" y="436"/>
                  </a:cubicBezTo>
                  <a:cubicBezTo>
                    <a:pt x="157" y="454"/>
                    <a:pt x="98" y="471"/>
                    <a:pt x="40" y="488"/>
                  </a:cubicBezTo>
                  <a:cubicBezTo>
                    <a:pt x="28" y="492"/>
                    <a:pt x="18" y="493"/>
                    <a:pt x="9" y="484"/>
                  </a:cubicBezTo>
                  <a:cubicBezTo>
                    <a:pt x="0" y="475"/>
                    <a:pt x="3" y="464"/>
                    <a:pt x="6" y="454"/>
                  </a:cubicBezTo>
                  <a:cubicBezTo>
                    <a:pt x="23" y="395"/>
                    <a:pt x="40" y="335"/>
                    <a:pt x="58" y="276"/>
                  </a:cubicBezTo>
                  <a:cubicBezTo>
                    <a:pt x="60" y="270"/>
                    <a:pt x="63" y="264"/>
                    <a:pt x="67" y="259"/>
                  </a:cubicBezTo>
                  <a:cubicBezTo>
                    <a:pt x="154" y="173"/>
                    <a:pt x="240" y="87"/>
                    <a:pt x="327" y="1"/>
                  </a:cubicBezTo>
                  <a:cubicBezTo>
                    <a:pt x="328" y="1"/>
                    <a:pt x="329" y="0"/>
                    <a:pt x="328" y="1"/>
                  </a:cubicBezTo>
                  <a:close/>
                  <a:moveTo>
                    <a:pt x="102" y="292"/>
                  </a:moveTo>
                  <a:cubicBezTo>
                    <a:pt x="91" y="327"/>
                    <a:pt x="81" y="362"/>
                    <a:pt x="72" y="396"/>
                  </a:cubicBezTo>
                  <a:cubicBezTo>
                    <a:pt x="71" y="399"/>
                    <a:pt x="72" y="403"/>
                    <a:pt x="74" y="405"/>
                  </a:cubicBezTo>
                  <a:cubicBezTo>
                    <a:pt x="87" y="423"/>
                    <a:pt x="92" y="425"/>
                    <a:pt x="113" y="418"/>
                  </a:cubicBezTo>
                  <a:cubicBezTo>
                    <a:pt x="125" y="415"/>
                    <a:pt x="136" y="411"/>
                    <a:pt x="148" y="408"/>
                  </a:cubicBezTo>
                  <a:cubicBezTo>
                    <a:pt x="165" y="403"/>
                    <a:pt x="182" y="398"/>
                    <a:pt x="200" y="393"/>
                  </a:cubicBezTo>
                  <a:cubicBezTo>
                    <a:pt x="195" y="365"/>
                    <a:pt x="190" y="341"/>
                    <a:pt x="185" y="316"/>
                  </a:cubicBezTo>
                  <a:cubicBezTo>
                    <a:pt x="185" y="313"/>
                    <a:pt x="181" y="309"/>
                    <a:pt x="178" y="308"/>
                  </a:cubicBezTo>
                  <a:cubicBezTo>
                    <a:pt x="153" y="302"/>
                    <a:pt x="128" y="297"/>
                    <a:pt x="102" y="292"/>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1" name="Freeform 8"/>
            <p:cNvSpPr>
              <a:spLocks/>
            </p:cNvSpPr>
            <p:nvPr/>
          </p:nvSpPr>
          <p:spPr bwMode="auto">
            <a:xfrm>
              <a:off x="2262162" y="3371619"/>
              <a:ext cx="608346" cy="119627"/>
            </a:xfrm>
            <a:custGeom>
              <a:avLst/>
              <a:gdLst>
                <a:gd name="T0" fmla="*/ 0 w 529"/>
                <a:gd name="T1" fmla="*/ 104 h 104"/>
                <a:gd name="T2" fmla="*/ 0 w 529"/>
                <a:gd name="T3" fmla="*/ 0 h 104"/>
                <a:gd name="T4" fmla="*/ 529 w 529"/>
                <a:gd name="T5" fmla="*/ 0 h 104"/>
                <a:gd name="T6" fmla="*/ 529 w 529"/>
                <a:gd name="T7" fmla="*/ 104 h 104"/>
                <a:gd name="T8" fmla="*/ 0 w 529"/>
                <a:gd name="T9" fmla="*/ 104 h 104"/>
              </a:gdLst>
              <a:ahLst/>
              <a:cxnLst>
                <a:cxn ang="0">
                  <a:pos x="T0" y="T1"/>
                </a:cxn>
                <a:cxn ang="0">
                  <a:pos x="T2" y="T3"/>
                </a:cxn>
                <a:cxn ang="0">
                  <a:pos x="T4" y="T5"/>
                </a:cxn>
                <a:cxn ang="0">
                  <a:pos x="T6" y="T7"/>
                </a:cxn>
                <a:cxn ang="0">
                  <a:pos x="T8" y="T9"/>
                </a:cxn>
              </a:cxnLst>
              <a:rect l="0" t="0" r="r" b="b"/>
              <a:pathLst>
                <a:path w="529" h="104">
                  <a:moveTo>
                    <a:pt x="0" y="104"/>
                  </a:moveTo>
                  <a:cubicBezTo>
                    <a:pt x="0" y="69"/>
                    <a:pt x="0" y="35"/>
                    <a:pt x="0" y="0"/>
                  </a:cubicBezTo>
                  <a:cubicBezTo>
                    <a:pt x="177" y="0"/>
                    <a:pt x="352" y="0"/>
                    <a:pt x="529" y="0"/>
                  </a:cubicBezTo>
                  <a:cubicBezTo>
                    <a:pt x="529" y="35"/>
                    <a:pt x="529" y="69"/>
                    <a:pt x="529" y="104"/>
                  </a:cubicBezTo>
                  <a:cubicBezTo>
                    <a:pt x="353" y="104"/>
                    <a:pt x="177" y="104"/>
                    <a:pt x="0" y="104"/>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2" name="Freeform 9"/>
            <p:cNvSpPr>
              <a:spLocks/>
            </p:cNvSpPr>
            <p:nvPr/>
          </p:nvSpPr>
          <p:spPr bwMode="auto">
            <a:xfrm>
              <a:off x="2263134" y="3127502"/>
              <a:ext cx="607373" cy="119627"/>
            </a:xfrm>
            <a:custGeom>
              <a:avLst/>
              <a:gdLst>
                <a:gd name="T0" fmla="*/ 528 w 528"/>
                <a:gd name="T1" fmla="*/ 0 h 104"/>
                <a:gd name="T2" fmla="*/ 528 w 528"/>
                <a:gd name="T3" fmla="*/ 104 h 104"/>
                <a:gd name="T4" fmla="*/ 0 w 528"/>
                <a:gd name="T5" fmla="*/ 104 h 104"/>
                <a:gd name="T6" fmla="*/ 0 w 528"/>
                <a:gd name="T7" fmla="*/ 0 h 104"/>
                <a:gd name="T8" fmla="*/ 528 w 528"/>
                <a:gd name="T9" fmla="*/ 0 h 104"/>
              </a:gdLst>
              <a:ahLst/>
              <a:cxnLst>
                <a:cxn ang="0">
                  <a:pos x="T0" y="T1"/>
                </a:cxn>
                <a:cxn ang="0">
                  <a:pos x="T2" y="T3"/>
                </a:cxn>
                <a:cxn ang="0">
                  <a:pos x="T4" y="T5"/>
                </a:cxn>
                <a:cxn ang="0">
                  <a:pos x="T6" y="T7"/>
                </a:cxn>
                <a:cxn ang="0">
                  <a:pos x="T8" y="T9"/>
                </a:cxn>
              </a:cxnLst>
              <a:rect l="0" t="0" r="r" b="b"/>
              <a:pathLst>
                <a:path w="528" h="104">
                  <a:moveTo>
                    <a:pt x="528" y="0"/>
                  </a:moveTo>
                  <a:cubicBezTo>
                    <a:pt x="528" y="35"/>
                    <a:pt x="528" y="69"/>
                    <a:pt x="528" y="104"/>
                  </a:cubicBezTo>
                  <a:cubicBezTo>
                    <a:pt x="352" y="104"/>
                    <a:pt x="177" y="104"/>
                    <a:pt x="0" y="104"/>
                  </a:cubicBezTo>
                  <a:cubicBezTo>
                    <a:pt x="0" y="70"/>
                    <a:pt x="0" y="36"/>
                    <a:pt x="0" y="0"/>
                  </a:cubicBezTo>
                  <a:cubicBezTo>
                    <a:pt x="176" y="0"/>
                    <a:pt x="352" y="0"/>
                    <a:pt x="528" y="0"/>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3" name="Freeform 10"/>
            <p:cNvSpPr>
              <a:spLocks/>
            </p:cNvSpPr>
            <p:nvPr/>
          </p:nvSpPr>
          <p:spPr bwMode="auto">
            <a:xfrm>
              <a:off x="2263134" y="3615735"/>
              <a:ext cx="549991" cy="120599"/>
            </a:xfrm>
            <a:custGeom>
              <a:avLst/>
              <a:gdLst>
                <a:gd name="T0" fmla="*/ 0 w 478"/>
                <a:gd name="T1" fmla="*/ 0 h 105"/>
                <a:gd name="T2" fmla="*/ 478 w 478"/>
                <a:gd name="T3" fmla="*/ 0 h 105"/>
                <a:gd name="T4" fmla="*/ 472 w 478"/>
                <a:gd name="T5" fmla="*/ 8 h 105"/>
                <a:gd name="T6" fmla="*/ 383 w 478"/>
                <a:gd name="T7" fmla="*/ 97 h 105"/>
                <a:gd name="T8" fmla="*/ 366 w 478"/>
                <a:gd name="T9" fmla="*/ 104 h 105"/>
                <a:gd name="T10" fmla="*/ 8 w 478"/>
                <a:gd name="T11" fmla="*/ 105 h 105"/>
                <a:gd name="T12" fmla="*/ 0 w 478"/>
                <a:gd name="T13" fmla="*/ 104 h 105"/>
                <a:gd name="T14" fmla="*/ 0 w 478"/>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8" h="105">
                  <a:moveTo>
                    <a:pt x="0" y="0"/>
                  </a:moveTo>
                  <a:cubicBezTo>
                    <a:pt x="159" y="0"/>
                    <a:pt x="318" y="0"/>
                    <a:pt x="478" y="0"/>
                  </a:cubicBezTo>
                  <a:cubicBezTo>
                    <a:pt x="476" y="3"/>
                    <a:pt x="474" y="6"/>
                    <a:pt x="472" y="8"/>
                  </a:cubicBezTo>
                  <a:cubicBezTo>
                    <a:pt x="443" y="38"/>
                    <a:pt x="413" y="68"/>
                    <a:pt x="383" y="97"/>
                  </a:cubicBezTo>
                  <a:cubicBezTo>
                    <a:pt x="379" y="101"/>
                    <a:pt x="372" y="104"/>
                    <a:pt x="366" y="104"/>
                  </a:cubicBezTo>
                  <a:cubicBezTo>
                    <a:pt x="247" y="105"/>
                    <a:pt x="127" y="105"/>
                    <a:pt x="8" y="105"/>
                  </a:cubicBezTo>
                  <a:cubicBezTo>
                    <a:pt x="6" y="105"/>
                    <a:pt x="3" y="104"/>
                    <a:pt x="0" y="104"/>
                  </a:cubicBezTo>
                  <a:cubicBezTo>
                    <a:pt x="0" y="69"/>
                    <a:pt x="0" y="35"/>
                    <a:pt x="0" y="0"/>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4" name="Freeform 11"/>
            <p:cNvSpPr>
              <a:spLocks/>
            </p:cNvSpPr>
            <p:nvPr/>
          </p:nvSpPr>
          <p:spPr bwMode="auto">
            <a:xfrm>
              <a:off x="3016880" y="3492218"/>
              <a:ext cx="283019" cy="281074"/>
            </a:xfrm>
            <a:custGeom>
              <a:avLst/>
              <a:gdLst>
                <a:gd name="T0" fmla="*/ 0 w 246"/>
                <a:gd name="T1" fmla="*/ 87 h 244"/>
                <a:gd name="T2" fmla="*/ 66 w 246"/>
                <a:gd name="T3" fmla="*/ 20 h 244"/>
                <a:gd name="T4" fmla="*/ 139 w 246"/>
                <a:gd name="T5" fmla="*/ 20 h 244"/>
                <a:gd name="T6" fmla="*/ 225 w 246"/>
                <a:gd name="T7" fmla="*/ 106 h 244"/>
                <a:gd name="T8" fmla="*/ 227 w 246"/>
                <a:gd name="T9" fmla="*/ 178 h 244"/>
                <a:gd name="T10" fmla="*/ 159 w 246"/>
                <a:gd name="T11" fmla="*/ 244 h 244"/>
                <a:gd name="T12" fmla="*/ 0 w 246"/>
                <a:gd name="T13" fmla="*/ 87 h 244"/>
              </a:gdLst>
              <a:ahLst/>
              <a:cxnLst>
                <a:cxn ang="0">
                  <a:pos x="T0" y="T1"/>
                </a:cxn>
                <a:cxn ang="0">
                  <a:pos x="T2" y="T3"/>
                </a:cxn>
                <a:cxn ang="0">
                  <a:pos x="T4" y="T5"/>
                </a:cxn>
                <a:cxn ang="0">
                  <a:pos x="T6" y="T7"/>
                </a:cxn>
                <a:cxn ang="0">
                  <a:pos x="T8" y="T9"/>
                </a:cxn>
                <a:cxn ang="0">
                  <a:pos x="T10" y="T11"/>
                </a:cxn>
                <a:cxn ang="0">
                  <a:pos x="T12" y="T13"/>
                </a:cxn>
              </a:cxnLst>
              <a:rect l="0" t="0" r="r" b="b"/>
              <a:pathLst>
                <a:path w="246" h="244">
                  <a:moveTo>
                    <a:pt x="0" y="87"/>
                  </a:moveTo>
                  <a:cubicBezTo>
                    <a:pt x="22" y="64"/>
                    <a:pt x="43" y="41"/>
                    <a:pt x="66" y="20"/>
                  </a:cubicBezTo>
                  <a:cubicBezTo>
                    <a:pt x="87" y="1"/>
                    <a:pt x="118" y="0"/>
                    <a:pt x="139" y="20"/>
                  </a:cubicBezTo>
                  <a:cubicBezTo>
                    <a:pt x="169" y="48"/>
                    <a:pt x="198" y="76"/>
                    <a:pt x="225" y="106"/>
                  </a:cubicBezTo>
                  <a:cubicBezTo>
                    <a:pt x="245" y="127"/>
                    <a:pt x="246" y="158"/>
                    <a:pt x="227" y="178"/>
                  </a:cubicBezTo>
                  <a:cubicBezTo>
                    <a:pt x="205" y="202"/>
                    <a:pt x="181" y="223"/>
                    <a:pt x="159" y="244"/>
                  </a:cubicBezTo>
                  <a:cubicBezTo>
                    <a:pt x="107" y="193"/>
                    <a:pt x="54" y="140"/>
                    <a:pt x="0" y="87"/>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5" name="Freeform 12"/>
            <p:cNvSpPr>
              <a:spLocks/>
            </p:cNvSpPr>
            <p:nvPr/>
          </p:nvSpPr>
          <p:spPr bwMode="auto">
            <a:xfrm>
              <a:off x="2017073" y="3372591"/>
              <a:ext cx="119627" cy="117682"/>
            </a:xfrm>
            <a:custGeom>
              <a:avLst/>
              <a:gdLst>
                <a:gd name="T0" fmla="*/ 0 w 104"/>
                <a:gd name="T1" fmla="*/ 102 h 102"/>
                <a:gd name="T2" fmla="*/ 0 w 104"/>
                <a:gd name="T3" fmla="*/ 0 h 102"/>
                <a:gd name="T4" fmla="*/ 104 w 104"/>
                <a:gd name="T5" fmla="*/ 0 h 102"/>
                <a:gd name="T6" fmla="*/ 104 w 104"/>
                <a:gd name="T7" fmla="*/ 102 h 102"/>
                <a:gd name="T8" fmla="*/ 0 w 104"/>
                <a:gd name="T9" fmla="*/ 102 h 102"/>
              </a:gdLst>
              <a:ahLst/>
              <a:cxnLst>
                <a:cxn ang="0">
                  <a:pos x="T0" y="T1"/>
                </a:cxn>
                <a:cxn ang="0">
                  <a:pos x="T2" y="T3"/>
                </a:cxn>
                <a:cxn ang="0">
                  <a:pos x="T4" y="T5"/>
                </a:cxn>
                <a:cxn ang="0">
                  <a:pos x="T6" y="T7"/>
                </a:cxn>
                <a:cxn ang="0">
                  <a:pos x="T8" y="T9"/>
                </a:cxn>
              </a:cxnLst>
              <a:rect l="0" t="0" r="r" b="b"/>
              <a:pathLst>
                <a:path w="104" h="102">
                  <a:moveTo>
                    <a:pt x="0" y="102"/>
                  </a:moveTo>
                  <a:cubicBezTo>
                    <a:pt x="0" y="68"/>
                    <a:pt x="0" y="34"/>
                    <a:pt x="0" y="0"/>
                  </a:cubicBezTo>
                  <a:cubicBezTo>
                    <a:pt x="35" y="0"/>
                    <a:pt x="69" y="0"/>
                    <a:pt x="104" y="0"/>
                  </a:cubicBezTo>
                  <a:cubicBezTo>
                    <a:pt x="104" y="34"/>
                    <a:pt x="104" y="67"/>
                    <a:pt x="104" y="102"/>
                  </a:cubicBezTo>
                  <a:cubicBezTo>
                    <a:pt x="70" y="102"/>
                    <a:pt x="36" y="102"/>
                    <a:pt x="0" y="102"/>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6" name="Freeform 13"/>
            <p:cNvSpPr>
              <a:spLocks/>
            </p:cNvSpPr>
            <p:nvPr/>
          </p:nvSpPr>
          <p:spPr bwMode="auto">
            <a:xfrm>
              <a:off x="2018045" y="3128475"/>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4" y="103"/>
                    <a:pt x="0" y="103"/>
                  </a:cubicBezTo>
                  <a:cubicBezTo>
                    <a:pt x="0" y="68"/>
                    <a:pt x="0" y="35"/>
                    <a:pt x="0" y="0"/>
                  </a:cubicBezTo>
                  <a:cubicBezTo>
                    <a:pt x="34" y="0"/>
                    <a:pt x="68" y="0"/>
                    <a:pt x="103" y="0"/>
                  </a:cubicBezTo>
                  <a:cubicBezTo>
                    <a:pt x="103" y="34"/>
                    <a:pt x="103" y="68"/>
                    <a:pt x="103" y="103"/>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7" name="Freeform 14"/>
            <p:cNvSpPr>
              <a:spLocks/>
            </p:cNvSpPr>
            <p:nvPr/>
          </p:nvSpPr>
          <p:spPr bwMode="auto">
            <a:xfrm>
              <a:off x="2018045" y="3616708"/>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5" y="103"/>
                    <a:pt x="0" y="103"/>
                  </a:cubicBezTo>
                  <a:cubicBezTo>
                    <a:pt x="0" y="68"/>
                    <a:pt x="0" y="35"/>
                    <a:pt x="0" y="0"/>
                  </a:cubicBezTo>
                  <a:cubicBezTo>
                    <a:pt x="34" y="0"/>
                    <a:pt x="68" y="0"/>
                    <a:pt x="103" y="0"/>
                  </a:cubicBezTo>
                  <a:cubicBezTo>
                    <a:pt x="103" y="33"/>
                    <a:pt x="103" y="67"/>
                    <a:pt x="103" y="103"/>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grpSp>
      <p:sp>
        <p:nvSpPr>
          <p:cNvPr id="35" name="文本框 34"/>
          <p:cNvSpPr txBox="1"/>
          <p:nvPr/>
        </p:nvSpPr>
        <p:spPr>
          <a:xfrm>
            <a:off x="1281113" y="4137747"/>
            <a:ext cx="2657475" cy="523220"/>
          </a:xfrm>
          <a:prstGeom prst="rect">
            <a:avLst/>
          </a:prstGeom>
          <a:noFill/>
        </p:spPr>
        <p:txBody>
          <a:bodyPr wrap="square" rtlCol="0">
            <a:spAutoFit/>
          </a:bodyPr>
          <a:lstStyle/>
          <a:p>
            <a:pPr algn="ctr"/>
            <a:r>
              <a:rPr lang="en-US" altLang="zh-CN" sz="2800" b="1" spc="300" dirty="0" smtClean="0">
                <a:solidFill>
                  <a:srgbClr val="0174AB"/>
                </a:solidFill>
                <a:latin typeface="微软雅黑" panose="020B0503020204020204" pitchFamily="34" charset="-122"/>
                <a:ea typeface="微软雅黑" panose="020B0503020204020204" pitchFamily="34" charset="-122"/>
              </a:rPr>
              <a:t>CONTANTS</a:t>
            </a:r>
            <a:endParaRPr lang="zh-HK" altLang="en-US" sz="2800" b="1" spc="300" dirty="0">
              <a:solidFill>
                <a:srgbClr val="0174AB"/>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95829150"/>
      </p:ext>
    </p:extLst>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矩形 37"/>
          <p:cNvSpPr/>
          <p:nvPr/>
        </p:nvSpPr>
        <p:spPr>
          <a:xfrm>
            <a:off x="118590" y="87273"/>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1" name="文本框 40"/>
          <p:cNvSpPr txBox="1"/>
          <p:nvPr/>
        </p:nvSpPr>
        <p:spPr>
          <a:xfrm>
            <a:off x="132149" y="74719"/>
            <a:ext cx="1252353" cy="369332"/>
          </a:xfrm>
          <a:prstGeom prst="rect">
            <a:avLst/>
          </a:prstGeom>
          <a:noFill/>
        </p:spPr>
        <p:txBody>
          <a:bodyPr wrap="square" rtlCol="0">
            <a:spAutoFit/>
          </a:bodyPr>
          <a:lstStyle/>
          <a:p>
            <a:pPr algn="ctr"/>
            <a:r>
              <a:rPr lang="zh-CN" altLang="en-US" spc="300" dirty="0" smtClean="0">
                <a:solidFill>
                  <a:srgbClr val="666666"/>
                </a:solidFill>
                <a:latin typeface="微软雅黑" panose="020B0503020204020204" pitchFamily="34" charset="-122"/>
                <a:ea typeface="微软雅黑" panose="020B0503020204020204" pitchFamily="34" charset="-122"/>
              </a:rPr>
              <a:t>研究背景</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1516651" y="80972"/>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2877113" y="84116"/>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4305386" y="68552"/>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6" name="直接连接符 45"/>
          <p:cNvCxnSpPr/>
          <p:nvPr/>
        </p:nvCxnSpPr>
        <p:spPr>
          <a:xfrm>
            <a:off x="1467509"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276777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4184279"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6090855"/>
      </p:ext>
    </p:extLst>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组合 51"/>
          <p:cNvGrpSpPr/>
          <p:nvPr/>
        </p:nvGrpSpPr>
        <p:grpSpPr>
          <a:xfrm>
            <a:off x="2287432" y="2228205"/>
            <a:ext cx="4648175" cy="324104"/>
            <a:chOff x="2280306" y="2790440"/>
            <a:chExt cx="4648175" cy="324104"/>
          </a:xfrm>
        </p:grpSpPr>
        <p:sp>
          <p:nvSpPr>
            <p:cNvPr id="49" name="等腰三角形 48"/>
            <p:cNvSpPr/>
            <p:nvPr/>
          </p:nvSpPr>
          <p:spPr>
            <a:xfrm rot="5400000">
              <a:off x="2257954" y="2812792"/>
              <a:ext cx="324104" cy="279400"/>
            </a:xfrm>
            <a:prstGeom prst="triangle">
              <a:avLst/>
            </a:prstGeom>
            <a:solidFill>
              <a:srgbClr val="BF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0" name="等腰三角形 49"/>
            <p:cNvSpPr/>
            <p:nvPr/>
          </p:nvSpPr>
          <p:spPr>
            <a:xfrm rot="5400000">
              <a:off x="4411559" y="2812792"/>
              <a:ext cx="324104" cy="279400"/>
            </a:xfrm>
            <a:prstGeom prst="triangle">
              <a:avLst/>
            </a:prstGeom>
            <a:solidFill>
              <a:srgbClr val="BF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1" name="等腰三角形 50"/>
            <p:cNvSpPr/>
            <p:nvPr/>
          </p:nvSpPr>
          <p:spPr>
            <a:xfrm rot="5400000">
              <a:off x="6626729" y="2812792"/>
              <a:ext cx="324104" cy="279400"/>
            </a:xfrm>
            <a:prstGeom prst="triangle">
              <a:avLst/>
            </a:prstGeom>
            <a:solidFill>
              <a:srgbClr val="BF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41" name="组合 40"/>
          <p:cNvGrpSpPr/>
          <p:nvPr/>
        </p:nvGrpSpPr>
        <p:grpSpPr>
          <a:xfrm>
            <a:off x="606198" y="1714683"/>
            <a:ext cx="1341891" cy="1351148"/>
            <a:chOff x="639593" y="2275794"/>
            <a:chExt cx="1341891" cy="1351148"/>
          </a:xfrm>
        </p:grpSpPr>
        <p:grpSp>
          <p:nvGrpSpPr>
            <p:cNvPr id="21" name="组合 20"/>
            <p:cNvGrpSpPr/>
            <p:nvPr/>
          </p:nvGrpSpPr>
          <p:grpSpPr>
            <a:xfrm flipV="1">
              <a:off x="639593" y="2275794"/>
              <a:ext cx="1341891" cy="1351148"/>
              <a:chOff x="3420609" y="2342470"/>
              <a:chExt cx="2383516" cy="2399959"/>
            </a:xfrm>
          </p:grpSpPr>
          <p:sp>
            <p:nvSpPr>
              <p:cNvPr id="22" name="饼形 21"/>
              <p:cNvSpPr/>
              <p:nvPr/>
            </p:nvSpPr>
            <p:spPr>
              <a:xfrm>
                <a:off x="3420609" y="2359137"/>
                <a:ext cx="2383292" cy="2383292"/>
              </a:xfrm>
              <a:prstGeom prst="pie">
                <a:avLst>
                  <a:gd name="adj1" fmla="val 0"/>
                  <a:gd name="adj2" fmla="val 10735662"/>
                </a:avLst>
              </a:prstGeom>
              <a:solidFill>
                <a:srgbClr val="0174AB"/>
              </a:solidFill>
              <a:ln w="28575">
                <a:solidFill>
                  <a:srgbClr val="0174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solidFill>
                    <a:schemeClr val="tx1"/>
                  </a:solidFill>
                </a:endParaRPr>
              </a:p>
            </p:txBody>
          </p:sp>
          <p:sp>
            <p:nvSpPr>
              <p:cNvPr id="23" name="饼形 22"/>
              <p:cNvSpPr/>
              <p:nvPr/>
            </p:nvSpPr>
            <p:spPr>
              <a:xfrm flipV="1">
                <a:off x="3420833" y="2342470"/>
                <a:ext cx="2383292" cy="2383292"/>
              </a:xfrm>
              <a:prstGeom prst="pie">
                <a:avLst>
                  <a:gd name="adj1" fmla="val 0"/>
                  <a:gd name="adj2" fmla="val 10860741"/>
                </a:avLst>
              </a:prstGeom>
              <a:noFill/>
              <a:ln w="28575">
                <a:solidFill>
                  <a:srgbClr val="0174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grpSp>
        <p:sp>
          <p:nvSpPr>
            <p:cNvPr id="24" name="文本框 23"/>
            <p:cNvSpPr txBox="1"/>
            <p:nvPr/>
          </p:nvSpPr>
          <p:spPr>
            <a:xfrm>
              <a:off x="904138" y="2521971"/>
              <a:ext cx="812800" cy="369332"/>
            </a:xfrm>
            <a:prstGeom prst="rect">
              <a:avLst/>
            </a:prstGeom>
            <a:noFill/>
          </p:spPr>
          <p:txBody>
            <a:bodyPr wrap="square" rtlCol="0">
              <a:spAutoFit/>
            </a:bodyPr>
            <a:lstStyle/>
            <a:p>
              <a:pPr algn="ctr"/>
              <a:r>
                <a:rPr lang="en-US" altLang="zh-HK" b="1" dirty="0" smtClean="0">
                  <a:solidFill>
                    <a:schemeClr val="bg1"/>
                  </a:solidFill>
                  <a:latin typeface="微软雅黑" panose="020B0503020204020204" pitchFamily="34" charset="-122"/>
                  <a:ea typeface="微软雅黑" panose="020B0503020204020204" pitchFamily="34" charset="-122"/>
                </a:rPr>
                <a:t>TEXT</a:t>
              </a:r>
              <a:endParaRPr lang="zh-HK" altLang="en-US" b="1" dirty="0">
                <a:solidFill>
                  <a:schemeClr val="bg1"/>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694509" y="3014938"/>
              <a:ext cx="1232058" cy="369332"/>
            </a:xfrm>
            <a:prstGeom prst="rect">
              <a:avLst/>
            </a:prstGeom>
            <a:noFill/>
          </p:spPr>
          <p:txBody>
            <a:bodyPr wrap="square" rtlCol="0">
              <a:spAutoFit/>
            </a:bodyPr>
            <a:lstStyle/>
            <a:p>
              <a:pPr algn="ctr"/>
              <a:r>
                <a:rPr lang="en-US" altLang="zh-CN" dirty="0">
                  <a:solidFill>
                    <a:srgbClr val="0174AB"/>
                  </a:solidFill>
                  <a:latin typeface="微软雅黑" panose="020B0503020204020204" pitchFamily="34" charset="-122"/>
                  <a:ea typeface="微软雅黑" panose="020B0503020204020204" pitchFamily="34" charset="-122"/>
                </a:rPr>
                <a:t>keyword</a:t>
              </a:r>
              <a:endParaRPr lang="zh-HK" altLang="en-US" dirty="0">
                <a:solidFill>
                  <a:srgbClr val="0174AB"/>
                </a:solidFill>
                <a:latin typeface="微软雅黑" panose="020B0503020204020204" pitchFamily="34" charset="-122"/>
                <a:ea typeface="微软雅黑" panose="020B0503020204020204" pitchFamily="34" charset="-122"/>
              </a:endParaRPr>
            </a:p>
          </p:txBody>
        </p:sp>
      </p:grpSp>
      <p:sp>
        <p:nvSpPr>
          <p:cNvPr id="53" name="文本框 52"/>
          <p:cNvSpPr txBox="1"/>
          <p:nvPr/>
        </p:nvSpPr>
        <p:spPr>
          <a:xfrm>
            <a:off x="850782" y="3213745"/>
            <a:ext cx="852722" cy="369332"/>
          </a:xfrm>
          <a:prstGeom prst="rect">
            <a:avLst/>
          </a:prstGeom>
          <a:noFill/>
        </p:spPr>
        <p:txBody>
          <a:bodyPr wrap="square" rtlCol="0">
            <a:spAutoFit/>
          </a:bodyPr>
          <a:lstStyle/>
          <a:p>
            <a:pPr algn="ctr"/>
            <a:r>
              <a:rPr lang="en-US" altLang="zh-HK" b="1" dirty="0" smtClean="0">
                <a:solidFill>
                  <a:srgbClr val="0174AB"/>
                </a:solidFill>
                <a:latin typeface="微软雅黑" panose="020B0503020204020204" pitchFamily="34" charset="-122"/>
                <a:ea typeface="微软雅黑" panose="020B0503020204020204" pitchFamily="34" charset="-122"/>
              </a:rPr>
              <a:t>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63" name="矩形 62"/>
          <p:cNvSpPr/>
          <p:nvPr/>
        </p:nvSpPr>
        <p:spPr>
          <a:xfrm>
            <a:off x="281071" y="3667491"/>
            <a:ext cx="1992145" cy="2123658"/>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grpSp>
        <p:nvGrpSpPr>
          <p:cNvPr id="45" name="组合 44"/>
          <p:cNvGrpSpPr/>
          <p:nvPr/>
        </p:nvGrpSpPr>
        <p:grpSpPr>
          <a:xfrm>
            <a:off x="2802769" y="1726363"/>
            <a:ext cx="1341891" cy="1351148"/>
            <a:chOff x="3028406" y="2336983"/>
            <a:chExt cx="1341891" cy="1351148"/>
          </a:xfrm>
        </p:grpSpPr>
        <p:grpSp>
          <p:nvGrpSpPr>
            <p:cNvPr id="20" name="组合 19"/>
            <p:cNvGrpSpPr/>
            <p:nvPr/>
          </p:nvGrpSpPr>
          <p:grpSpPr>
            <a:xfrm>
              <a:off x="3028406" y="2336983"/>
              <a:ext cx="1341891" cy="1351148"/>
              <a:chOff x="3420609" y="2342470"/>
              <a:chExt cx="2383516" cy="2399959"/>
            </a:xfrm>
          </p:grpSpPr>
          <p:sp>
            <p:nvSpPr>
              <p:cNvPr id="17" name="饼形 16"/>
              <p:cNvSpPr/>
              <p:nvPr/>
            </p:nvSpPr>
            <p:spPr>
              <a:xfrm>
                <a:off x="3420609" y="2359137"/>
                <a:ext cx="2383292" cy="2383292"/>
              </a:xfrm>
              <a:prstGeom prst="pie">
                <a:avLst>
                  <a:gd name="adj1" fmla="val 0"/>
                  <a:gd name="adj2" fmla="val 10735662"/>
                </a:avLst>
              </a:prstGeom>
              <a:solidFill>
                <a:srgbClr val="0174AB"/>
              </a:solidFill>
              <a:ln w="28575">
                <a:solidFill>
                  <a:srgbClr val="0174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9" name="饼形 18"/>
              <p:cNvSpPr/>
              <p:nvPr/>
            </p:nvSpPr>
            <p:spPr>
              <a:xfrm flipV="1">
                <a:off x="3420833" y="2342470"/>
                <a:ext cx="2383292" cy="2383292"/>
              </a:xfrm>
              <a:prstGeom prst="pie">
                <a:avLst>
                  <a:gd name="adj1" fmla="val 0"/>
                  <a:gd name="adj2" fmla="val 10860741"/>
                </a:avLst>
              </a:prstGeom>
              <a:noFill/>
              <a:ln w="28575">
                <a:solidFill>
                  <a:srgbClr val="0174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grpSp>
        <p:sp>
          <p:nvSpPr>
            <p:cNvPr id="35" name="文本框 34"/>
            <p:cNvSpPr txBox="1"/>
            <p:nvPr/>
          </p:nvSpPr>
          <p:spPr>
            <a:xfrm>
              <a:off x="3292951" y="3091342"/>
              <a:ext cx="812800" cy="369332"/>
            </a:xfrm>
            <a:prstGeom prst="rect">
              <a:avLst/>
            </a:prstGeom>
            <a:noFill/>
          </p:spPr>
          <p:txBody>
            <a:bodyPr wrap="square" rtlCol="0">
              <a:spAutoFit/>
            </a:bodyPr>
            <a:lstStyle/>
            <a:p>
              <a:pPr algn="ctr"/>
              <a:r>
                <a:rPr lang="en-US" altLang="zh-HK" b="1" dirty="0" smtClean="0">
                  <a:solidFill>
                    <a:schemeClr val="bg1"/>
                  </a:solidFill>
                  <a:latin typeface="微软雅黑" panose="020B0503020204020204" pitchFamily="34" charset="-122"/>
                  <a:ea typeface="微软雅黑" panose="020B0503020204020204" pitchFamily="34" charset="-122"/>
                </a:rPr>
                <a:t>TEXT</a:t>
              </a:r>
              <a:endParaRPr lang="zh-HK" altLang="en-US" b="1" dirty="0">
                <a:solidFill>
                  <a:schemeClr val="bg1"/>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3083322" y="2567436"/>
              <a:ext cx="1232058" cy="369332"/>
            </a:xfrm>
            <a:prstGeom prst="rect">
              <a:avLst/>
            </a:prstGeom>
            <a:noFill/>
          </p:spPr>
          <p:txBody>
            <a:bodyPr wrap="square" rtlCol="0">
              <a:spAutoFit/>
            </a:bodyPr>
            <a:lstStyle/>
            <a:p>
              <a:pPr algn="ctr"/>
              <a:r>
                <a:rPr lang="en-US" altLang="zh-CN" dirty="0">
                  <a:solidFill>
                    <a:srgbClr val="0174AB"/>
                  </a:solidFill>
                  <a:latin typeface="微软雅黑" panose="020B0503020204020204" pitchFamily="34" charset="-122"/>
                  <a:ea typeface="微软雅黑" panose="020B0503020204020204" pitchFamily="34" charset="-122"/>
                </a:rPr>
                <a:t>keyword</a:t>
              </a:r>
              <a:endParaRPr lang="zh-HK" altLang="en-US" dirty="0">
                <a:solidFill>
                  <a:srgbClr val="0174AB"/>
                </a:solidFill>
                <a:latin typeface="微软雅黑" panose="020B0503020204020204" pitchFamily="34" charset="-122"/>
                <a:ea typeface="微软雅黑" panose="020B0503020204020204" pitchFamily="34" charset="-122"/>
              </a:endParaRPr>
            </a:p>
          </p:txBody>
        </p:sp>
      </p:grpSp>
      <p:sp>
        <p:nvSpPr>
          <p:cNvPr id="57" name="文本框 56"/>
          <p:cNvSpPr txBox="1"/>
          <p:nvPr/>
        </p:nvSpPr>
        <p:spPr>
          <a:xfrm>
            <a:off x="3047353" y="3231136"/>
            <a:ext cx="852722" cy="369332"/>
          </a:xfrm>
          <a:prstGeom prst="rect">
            <a:avLst/>
          </a:prstGeom>
          <a:noFill/>
        </p:spPr>
        <p:txBody>
          <a:bodyPr wrap="square" rtlCol="0">
            <a:spAutoFit/>
          </a:bodyPr>
          <a:lstStyle/>
          <a:p>
            <a:pPr algn="ctr"/>
            <a:r>
              <a:rPr lang="en-US" altLang="zh-HK" b="1" dirty="0" smtClean="0">
                <a:solidFill>
                  <a:srgbClr val="0174AB"/>
                </a:solidFill>
                <a:latin typeface="微软雅黑" panose="020B0503020204020204" pitchFamily="34" charset="-122"/>
                <a:ea typeface="微软雅黑" panose="020B0503020204020204" pitchFamily="34" charset="-122"/>
              </a:rPr>
              <a:t>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70" name="矩形 69"/>
          <p:cNvSpPr/>
          <p:nvPr/>
        </p:nvSpPr>
        <p:spPr>
          <a:xfrm>
            <a:off x="2477642" y="3655811"/>
            <a:ext cx="1992145" cy="2123658"/>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grpSp>
        <p:nvGrpSpPr>
          <p:cNvPr id="47" name="组合 46"/>
          <p:cNvGrpSpPr/>
          <p:nvPr/>
        </p:nvGrpSpPr>
        <p:grpSpPr>
          <a:xfrm>
            <a:off x="4999340" y="1720398"/>
            <a:ext cx="1341891" cy="1351148"/>
            <a:chOff x="5188770" y="2336983"/>
            <a:chExt cx="1341891" cy="1351148"/>
          </a:xfrm>
        </p:grpSpPr>
        <p:grpSp>
          <p:nvGrpSpPr>
            <p:cNvPr id="31" name="组合 30"/>
            <p:cNvGrpSpPr/>
            <p:nvPr/>
          </p:nvGrpSpPr>
          <p:grpSpPr>
            <a:xfrm flipV="1">
              <a:off x="5188770" y="2336983"/>
              <a:ext cx="1341891" cy="1351148"/>
              <a:chOff x="3420609" y="2342470"/>
              <a:chExt cx="2383516" cy="2399959"/>
            </a:xfrm>
          </p:grpSpPr>
          <p:sp>
            <p:nvSpPr>
              <p:cNvPr id="32" name="饼形 31"/>
              <p:cNvSpPr/>
              <p:nvPr/>
            </p:nvSpPr>
            <p:spPr>
              <a:xfrm>
                <a:off x="3420609" y="2359136"/>
                <a:ext cx="2383292" cy="2383293"/>
              </a:xfrm>
              <a:prstGeom prst="pie">
                <a:avLst>
                  <a:gd name="adj1" fmla="val 0"/>
                  <a:gd name="adj2" fmla="val 10735662"/>
                </a:avLst>
              </a:prstGeom>
              <a:solidFill>
                <a:srgbClr val="0174AB"/>
              </a:solidFill>
              <a:ln w="28575">
                <a:solidFill>
                  <a:srgbClr val="0174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solidFill>
                    <a:schemeClr val="tx1"/>
                  </a:solidFill>
                </a:endParaRPr>
              </a:p>
            </p:txBody>
          </p:sp>
          <p:sp>
            <p:nvSpPr>
              <p:cNvPr id="33" name="饼形 32"/>
              <p:cNvSpPr/>
              <p:nvPr/>
            </p:nvSpPr>
            <p:spPr>
              <a:xfrm flipV="1">
                <a:off x="3420833" y="2342470"/>
                <a:ext cx="2383292" cy="2383292"/>
              </a:xfrm>
              <a:prstGeom prst="pie">
                <a:avLst>
                  <a:gd name="adj1" fmla="val 0"/>
                  <a:gd name="adj2" fmla="val 10860741"/>
                </a:avLst>
              </a:prstGeom>
              <a:noFill/>
              <a:ln w="28575">
                <a:solidFill>
                  <a:srgbClr val="0174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grpSp>
        <p:sp>
          <p:nvSpPr>
            <p:cNvPr id="34" name="文本框 33"/>
            <p:cNvSpPr txBox="1"/>
            <p:nvPr/>
          </p:nvSpPr>
          <p:spPr>
            <a:xfrm>
              <a:off x="5453315" y="2583160"/>
              <a:ext cx="812800" cy="369332"/>
            </a:xfrm>
            <a:prstGeom prst="rect">
              <a:avLst/>
            </a:prstGeom>
            <a:noFill/>
          </p:spPr>
          <p:txBody>
            <a:bodyPr wrap="square" rtlCol="0">
              <a:spAutoFit/>
            </a:bodyPr>
            <a:lstStyle/>
            <a:p>
              <a:pPr algn="ctr"/>
              <a:r>
                <a:rPr lang="en-US" altLang="zh-HK" b="1" dirty="0" smtClean="0">
                  <a:solidFill>
                    <a:schemeClr val="bg1"/>
                  </a:solidFill>
                  <a:latin typeface="微软雅黑" panose="020B0503020204020204" pitchFamily="34" charset="-122"/>
                  <a:ea typeface="微软雅黑" panose="020B0503020204020204" pitchFamily="34" charset="-122"/>
                </a:rPr>
                <a:t>TEXT</a:t>
              </a:r>
              <a:endParaRPr lang="zh-HK" altLang="en-US" b="1" dirty="0">
                <a:solidFill>
                  <a:schemeClr val="bg1"/>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5243686" y="3073930"/>
              <a:ext cx="1232058" cy="369332"/>
            </a:xfrm>
            <a:prstGeom prst="rect">
              <a:avLst/>
            </a:prstGeom>
            <a:noFill/>
          </p:spPr>
          <p:txBody>
            <a:bodyPr wrap="square" rtlCol="0">
              <a:spAutoFit/>
            </a:bodyPr>
            <a:lstStyle/>
            <a:p>
              <a:pPr algn="ctr"/>
              <a:r>
                <a:rPr lang="en-US" altLang="zh-CN" dirty="0">
                  <a:solidFill>
                    <a:srgbClr val="0174AB"/>
                  </a:solidFill>
                  <a:latin typeface="微软雅黑" panose="020B0503020204020204" pitchFamily="34" charset="-122"/>
                  <a:ea typeface="微软雅黑" panose="020B0503020204020204" pitchFamily="34" charset="-122"/>
                </a:rPr>
                <a:t>keyword</a:t>
              </a:r>
              <a:endParaRPr lang="zh-HK" altLang="en-US" dirty="0">
                <a:solidFill>
                  <a:srgbClr val="0174AB"/>
                </a:solidFill>
                <a:latin typeface="微软雅黑" panose="020B0503020204020204" pitchFamily="34" charset="-122"/>
                <a:ea typeface="微软雅黑" panose="020B0503020204020204" pitchFamily="34" charset="-122"/>
              </a:endParaRPr>
            </a:p>
          </p:txBody>
        </p:sp>
      </p:grpSp>
      <p:sp>
        <p:nvSpPr>
          <p:cNvPr id="59" name="文本框 58"/>
          <p:cNvSpPr txBox="1"/>
          <p:nvPr/>
        </p:nvSpPr>
        <p:spPr>
          <a:xfrm>
            <a:off x="5243924" y="3237871"/>
            <a:ext cx="852722" cy="369332"/>
          </a:xfrm>
          <a:prstGeom prst="rect">
            <a:avLst/>
          </a:prstGeom>
          <a:noFill/>
        </p:spPr>
        <p:txBody>
          <a:bodyPr wrap="square" rtlCol="0">
            <a:spAutoFit/>
          </a:bodyPr>
          <a:lstStyle/>
          <a:p>
            <a:pPr algn="ctr"/>
            <a:r>
              <a:rPr lang="en-US" altLang="zh-HK" b="1" dirty="0" smtClean="0">
                <a:solidFill>
                  <a:srgbClr val="0174AB"/>
                </a:solidFill>
                <a:latin typeface="微软雅黑" panose="020B0503020204020204" pitchFamily="34" charset="-122"/>
                <a:ea typeface="微软雅黑" panose="020B0503020204020204" pitchFamily="34" charset="-122"/>
              </a:rPr>
              <a:t>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71" name="矩形 70"/>
          <p:cNvSpPr/>
          <p:nvPr/>
        </p:nvSpPr>
        <p:spPr>
          <a:xfrm>
            <a:off x="4674213" y="3661776"/>
            <a:ext cx="1992145" cy="2123658"/>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grpSp>
        <p:nvGrpSpPr>
          <p:cNvPr id="46" name="组合 45"/>
          <p:cNvGrpSpPr/>
          <p:nvPr/>
        </p:nvGrpSpPr>
        <p:grpSpPr>
          <a:xfrm>
            <a:off x="7195911" y="1721033"/>
            <a:ext cx="1341891" cy="1351148"/>
            <a:chOff x="7100407" y="2336983"/>
            <a:chExt cx="1341891" cy="1351148"/>
          </a:xfrm>
        </p:grpSpPr>
        <p:grpSp>
          <p:nvGrpSpPr>
            <p:cNvPr id="28" name="组合 27"/>
            <p:cNvGrpSpPr/>
            <p:nvPr/>
          </p:nvGrpSpPr>
          <p:grpSpPr>
            <a:xfrm>
              <a:off x="7100407" y="2336983"/>
              <a:ext cx="1341891" cy="1351148"/>
              <a:chOff x="3420609" y="2342470"/>
              <a:chExt cx="2383516" cy="2399959"/>
            </a:xfrm>
          </p:grpSpPr>
          <p:sp>
            <p:nvSpPr>
              <p:cNvPr id="29" name="饼形 28"/>
              <p:cNvSpPr/>
              <p:nvPr/>
            </p:nvSpPr>
            <p:spPr>
              <a:xfrm>
                <a:off x="3420609" y="2359137"/>
                <a:ext cx="2383292" cy="2383292"/>
              </a:xfrm>
              <a:prstGeom prst="pie">
                <a:avLst>
                  <a:gd name="adj1" fmla="val 0"/>
                  <a:gd name="adj2" fmla="val 10735662"/>
                </a:avLst>
              </a:prstGeom>
              <a:solidFill>
                <a:srgbClr val="0174AB"/>
              </a:solidFill>
              <a:ln w="28575">
                <a:solidFill>
                  <a:srgbClr val="0174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30" name="饼形 29"/>
              <p:cNvSpPr/>
              <p:nvPr/>
            </p:nvSpPr>
            <p:spPr>
              <a:xfrm flipV="1">
                <a:off x="3420833" y="2342470"/>
                <a:ext cx="2383292" cy="2383292"/>
              </a:xfrm>
              <a:prstGeom prst="pie">
                <a:avLst>
                  <a:gd name="adj1" fmla="val 0"/>
                  <a:gd name="adj2" fmla="val 10860741"/>
                </a:avLst>
              </a:prstGeom>
              <a:noFill/>
              <a:ln w="28575">
                <a:solidFill>
                  <a:srgbClr val="0174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grpSp>
        <p:sp>
          <p:nvSpPr>
            <p:cNvPr id="36" name="文本框 35"/>
            <p:cNvSpPr txBox="1"/>
            <p:nvPr/>
          </p:nvSpPr>
          <p:spPr>
            <a:xfrm>
              <a:off x="7364952" y="3094274"/>
              <a:ext cx="812800" cy="369332"/>
            </a:xfrm>
            <a:prstGeom prst="rect">
              <a:avLst/>
            </a:prstGeom>
            <a:noFill/>
          </p:spPr>
          <p:txBody>
            <a:bodyPr wrap="square" rtlCol="0">
              <a:spAutoFit/>
            </a:bodyPr>
            <a:lstStyle/>
            <a:p>
              <a:pPr algn="ctr"/>
              <a:r>
                <a:rPr lang="en-US" altLang="zh-HK" b="1" dirty="0" smtClean="0">
                  <a:solidFill>
                    <a:schemeClr val="bg1"/>
                  </a:solidFill>
                  <a:latin typeface="微软雅黑" panose="020B0503020204020204" pitchFamily="34" charset="-122"/>
                  <a:ea typeface="微软雅黑" panose="020B0503020204020204" pitchFamily="34" charset="-122"/>
                </a:rPr>
                <a:t>TEXT</a:t>
              </a:r>
              <a:endParaRPr lang="zh-HK" altLang="en-US" b="1" dirty="0">
                <a:solidFill>
                  <a:schemeClr val="bg1"/>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7155323" y="2567436"/>
              <a:ext cx="1232058" cy="369332"/>
            </a:xfrm>
            <a:prstGeom prst="rect">
              <a:avLst/>
            </a:prstGeom>
            <a:noFill/>
          </p:spPr>
          <p:txBody>
            <a:bodyPr wrap="square" rtlCol="0">
              <a:spAutoFit/>
            </a:bodyPr>
            <a:lstStyle/>
            <a:p>
              <a:pPr algn="ctr"/>
              <a:r>
                <a:rPr lang="en-US" altLang="zh-CN" dirty="0">
                  <a:solidFill>
                    <a:srgbClr val="0174AB"/>
                  </a:solidFill>
                  <a:latin typeface="微软雅黑" panose="020B0503020204020204" pitchFamily="34" charset="-122"/>
                  <a:ea typeface="微软雅黑" panose="020B0503020204020204" pitchFamily="34" charset="-122"/>
                </a:rPr>
                <a:t>keyword</a:t>
              </a:r>
              <a:endParaRPr lang="zh-HK" altLang="en-US" dirty="0">
                <a:solidFill>
                  <a:srgbClr val="0174AB"/>
                </a:solidFill>
                <a:latin typeface="微软雅黑" panose="020B0503020204020204" pitchFamily="34" charset="-122"/>
                <a:ea typeface="微软雅黑" panose="020B0503020204020204" pitchFamily="34" charset="-122"/>
              </a:endParaRPr>
            </a:p>
          </p:txBody>
        </p:sp>
      </p:grpSp>
      <p:sp>
        <p:nvSpPr>
          <p:cNvPr id="61" name="文本框 60"/>
          <p:cNvSpPr txBox="1"/>
          <p:nvPr/>
        </p:nvSpPr>
        <p:spPr>
          <a:xfrm>
            <a:off x="7440495" y="3225806"/>
            <a:ext cx="852722" cy="369332"/>
          </a:xfrm>
          <a:prstGeom prst="rect">
            <a:avLst/>
          </a:prstGeom>
          <a:noFill/>
        </p:spPr>
        <p:txBody>
          <a:bodyPr wrap="square" rtlCol="0">
            <a:spAutoFit/>
          </a:bodyPr>
          <a:lstStyle/>
          <a:p>
            <a:pPr algn="ctr"/>
            <a:r>
              <a:rPr lang="en-US" altLang="zh-HK" b="1" dirty="0" smtClean="0">
                <a:solidFill>
                  <a:srgbClr val="0174AB"/>
                </a:solidFill>
                <a:latin typeface="微软雅黑" panose="020B0503020204020204" pitchFamily="34" charset="-122"/>
                <a:ea typeface="微软雅黑" panose="020B0503020204020204" pitchFamily="34" charset="-122"/>
              </a:rPr>
              <a:t>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72" name="矩形 71"/>
          <p:cNvSpPr/>
          <p:nvPr/>
        </p:nvSpPr>
        <p:spPr>
          <a:xfrm>
            <a:off x="6870784" y="3661141"/>
            <a:ext cx="1992145" cy="2123658"/>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95" name="矩形 94"/>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96" name="矩形 95"/>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97" name="文本框 96"/>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98" name="直接连接符 9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9" name="文本框 98"/>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rgbClr val="666666"/>
                </a:solidFill>
                <a:latin typeface="微软雅黑" panose="020B0503020204020204" pitchFamily="34" charset="-122"/>
                <a:ea typeface="微软雅黑" panose="020B0503020204020204" pitchFamily="34" charset="-122"/>
              </a:rPr>
              <a:t>研究背景</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100" name="文本框 99"/>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01" name="文本框 100"/>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02" name="文本框 101"/>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03" name="文本框 102"/>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04" name="直接连接符 103"/>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2804001"/>
      </p:ext>
    </p:extLst>
  </p:cSld>
  <p:clrMapOvr>
    <a:masterClrMapping/>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椭圆 15"/>
          <p:cNvSpPr/>
          <p:nvPr/>
        </p:nvSpPr>
        <p:spPr>
          <a:xfrm>
            <a:off x="3564731" y="2231907"/>
            <a:ext cx="2014538" cy="2014538"/>
          </a:xfrm>
          <a:prstGeom prst="ellipse">
            <a:avLst/>
          </a:prstGeom>
          <a:solidFill>
            <a:srgbClr val="0174AB"/>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3200" b="1" spc="300" dirty="0" smtClean="0">
                <a:latin typeface="微软雅黑" panose="020B0503020204020204" pitchFamily="34" charset="-122"/>
                <a:ea typeface="微软雅黑" panose="020B0503020204020204" pitchFamily="34" charset="-122"/>
              </a:rPr>
              <a:t>TEXT</a:t>
            </a:r>
            <a:endParaRPr lang="zh-HK" altLang="en-US" sz="3200" b="1" spc="300" dirty="0">
              <a:latin typeface="微软雅黑" panose="020B0503020204020204" pitchFamily="34" charset="-122"/>
              <a:ea typeface="微软雅黑" panose="020B0503020204020204" pitchFamily="34" charset="-122"/>
            </a:endParaRPr>
          </a:p>
        </p:txBody>
      </p:sp>
      <p:sp>
        <p:nvSpPr>
          <p:cNvPr id="17" name="椭圆 16"/>
          <p:cNvSpPr/>
          <p:nvPr/>
        </p:nvSpPr>
        <p:spPr>
          <a:xfrm>
            <a:off x="6247881" y="1117632"/>
            <a:ext cx="1381561" cy="1381561"/>
          </a:xfrm>
          <a:prstGeom prst="ellipse">
            <a:avLst/>
          </a:prstGeom>
          <a:solidFill>
            <a:srgbClr val="0174AB"/>
          </a:solidFill>
          <a:ln>
            <a:solidFill>
              <a:srgbClr val="0174AB"/>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b="1" spc="300" dirty="0" smtClean="0">
                <a:latin typeface="微软雅黑" panose="020B0503020204020204" pitchFamily="34" charset="-122"/>
                <a:ea typeface="微软雅黑" panose="020B0503020204020204" pitchFamily="34" charset="-122"/>
              </a:rPr>
              <a:t>TEXT</a:t>
            </a:r>
            <a:endParaRPr lang="zh-HK" altLang="en-US" b="1" spc="300" dirty="0">
              <a:latin typeface="微软雅黑" panose="020B0503020204020204" pitchFamily="34" charset="-122"/>
              <a:ea typeface="微软雅黑" panose="020B0503020204020204" pitchFamily="34" charset="-122"/>
            </a:endParaRPr>
          </a:p>
        </p:txBody>
      </p:sp>
      <p:sp>
        <p:nvSpPr>
          <p:cNvPr id="18" name="椭圆 17"/>
          <p:cNvSpPr/>
          <p:nvPr/>
        </p:nvSpPr>
        <p:spPr>
          <a:xfrm>
            <a:off x="6046620" y="4132053"/>
            <a:ext cx="1381561" cy="1381561"/>
          </a:xfrm>
          <a:prstGeom prst="ellipse">
            <a:avLst/>
          </a:prstGeom>
          <a:solidFill>
            <a:srgbClr val="0174AB"/>
          </a:solidFill>
          <a:ln>
            <a:solidFill>
              <a:srgbClr val="0174AB"/>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b="1" spc="300" dirty="0" smtClean="0">
                <a:latin typeface="微软雅黑" panose="020B0503020204020204" pitchFamily="34" charset="-122"/>
                <a:ea typeface="微软雅黑" panose="020B0503020204020204" pitchFamily="34" charset="-122"/>
              </a:rPr>
              <a:t>TEXT</a:t>
            </a:r>
            <a:endParaRPr lang="zh-HK" altLang="en-US" b="1" spc="300" dirty="0">
              <a:latin typeface="微软雅黑" panose="020B0503020204020204" pitchFamily="34" charset="-122"/>
              <a:ea typeface="微软雅黑" panose="020B0503020204020204" pitchFamily="34" charset="-122"/>
            </a:endParaRPr>
          </a:p>
        </p:txBody>
      </p:sp>
      <p:sp>
        <p:nvSpPr>
          <p:cNvPr id="19" name="椭圆 18"/>
          <p:cNvSpPr/>
          <p:nvPr/>
        </p:nvSpPr>
        <p:spPr>
          <a:xfrm>
            <a:off x="2152730" y="3936956"/>
            <a:ext cx="1381561" cy="1381561"/>
          </a:xfrm>
          <a:prstGeom prst="ellipse">
            <a:avLst/>
          </a:prstGeom>
          <a:solidFill>
            <a:srgbClr val="0174AB"/>
          </a:solidFill>
          <a:ln>
            <a:solidFill>
              <a:srgbClr val="0174AB"/>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b="1" spc="300" dirty="0" smtClean="0">
                <a:latin typeface="微软雅黑" panose="020B0503020204020204" pitchFamily="34" charset="-122"/>
                <a:ea typeface="微软雅黑" panose="020B0503020204020204" pitchFamily="34" charset="-122"/>
              </a:rPr>
              <a:t>TEXT</a:t>
            </a:r>
            <a:endParaRPr lang="zh-HK" altLang="en-US" b="1" spc="300" dirty="0">
              <a:latin typeface="微软雅黑" panose="020B0503020204020204" pitchFamily="34" charset="-122"/>
              <a:ea typeface="微软雅黑" panose="020B0503020204020204" pitchFamily="34" charset="-122"/>
            </a:endParaRPr>
          </a:p>
        </p:txBody>
      </p:sp>
      <p:sp>
        <p:nvSpPr>
          <p:cNvPr id="20" name="椭圆 19"/>
          <p:cNvSpPr/>
          <p:nvPr/>
        </p:nvSpPr>
        <p:spPr>
          <a:xfrm>
            <a:off x="963899" y="1108914"/>
            <a:ext cx="1381561" cy="1381561"/>
          </a:xfrm>
          <a:prstGeom prst="ellipse">
            <a:avLst/>
          </a:prstGeom>
          <a:solidFill>
            <a:srgbClr val="0174AB"/>
          </a:solidFill>
          <a:ln>
            <a:solidFill>
              <a:srgbClr val="0174AB"/>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b="1" spc="300" dirty="0" smtClean="0">
                <a:latin typeface="微软雅黑" panose="020B0503020204020204" pitchFamily="34" charset="-122"/>
                <a:ea typeface="微软雅黑" panose="020B0503020204020204" pitchFamily="34" charset="-122"/>
              </a:rPr>
              <a:t>TEXT</a:t>
            </a:r>
            <a:endParaRPr lang="zh-HK" altLang="en-US" b="1" spc="300" dirty="0">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1884815" y="1916568"/>
            <a:ext cx="2251250" cy="1147815"/>
          </a:xfrm>
          <a:prstGeom prst="line">
            <a:avLst/>
          </a:prstGeom>
          <a:ln w="28575">
            <a:solidFill>
              <a:srgbClr val="0174AB"/>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V="1">
            <a:off x="3263168" y="3711484"/>
            <a:ext cx="1007329" cy="610075"/>
          </a:xfrm>
          <a:prstGeom prst="line">
            <a:avLst/>
          </a:prstGeom>
          <a:ln w="28575">
            <a:solidFill>
              <a:srgbClr val="0174AB"/>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flipV="1">
            <a:off x="4914283" y="3636370"/>
            <a:ext cx="1636223" cy="991366"/>
          </a:xfrm>
          <a:prstGeom prst="line">
            <a:avLst/>
          </a:prstGeom>
          <a:ln w="28575">
            <a:solidFill>
              <a:srgbClr val="0174AB"/>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5190900" y="2030541"/>
            <a:ext cx="1359606" cy="767145"/>
          </a:xfrm>
          <a:prstGeom prst="line">
            <a:avLst/>
          </a:prstGeom>
          <a:ln w="28575">
            <a:solidFill>
              <a:srgbClr val="0174AB"/>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1135949" y="5774867"/>
            <a:ext cx="6872102" cy="600164"/>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39" name="矩形 38"/>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0" name="矩形 39"/>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1" name="文本框 40"/>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2" name="直接连接符 41"/>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rgbClr val="666666"/>
                </a:solidFill>
                <a:latin typeface="微软雅黑" panose="020B0503020204020204" pitchFamily="34" charset="-122"/>
                <a:ea typeface="微软雅黑" panose="020B0503020204020204" pitchFamily="34" charset="-122"/>
              </a:rPr>
              <a:t>研究背景</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7" name="文本框 46"/>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8" name="直接连接符 47"/>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9351183"/>
      </p:ext>
    </p:extLst>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8" name="直接连接符 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研究方法</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78" name="组合 77"/>
          <p:cNvGrpSpPr/>
          <p:nvPr/>
        </p:nvGrpSpPr>
        <p:grpSpPr>
          <a:xfrm>
            <a:off x="5174606" y="2435101"/>
            <a:ext cx="1000370" cy="690765"/>
            <a:chOff x="5174606" y="2435101"/>
            <a:chExt cx="1000370" cy="690765"/>
          </a:xfrm>
        </p:grpSpPr>
        <p:sp>
          <p:nvSpPr>
            <p:cNvPr id="22" name="Freeform 6"/>
            <p:cNvSpPr>
              <a:spLocks/>
            </p:cNvSpPr>
            <p:nvPr/>
          </p:nvSpPr>
          <p:spPr bwMode="auto">
            <a:xfrm>
              <a:off x="5221047" y="2435101"/>
              <a:ext cx="915744" cy="405584"/>
            </a:xfrm>
            <a:custGeom>
              <a:avLst/>
              <a:gdLst>
                <a:gd name="T0" fmla="*/ 1125 w 1125"/>
                <a:gd name="T1" fmla="*/ 2 h 498"/>
                <a:gd name="T2" fmla="*/ 1111 w 1125"/>
                <a:gd name="T3" fmla="*/ 19 h 498"/>
                <a:gd name="T4" fmla="*/ 588 w 1125"/>
                <a:gd name="T5" fmla="*/ 486 h 498"/>
                <a:gd name="T6" fmla="*/ 550 w 1125"/>
                <a:gd name="T7" fmla="*/ 484 h 498"/>
                <a:gd name="T8" fmla="*/ 82 w 1125"/>
                <a:gd name="T9" fmla="*/ 83 h 498"/>
                <a:gd name="T10" fmla="*/ 9 w 1125"/>
                <a:gd name="T11" fmla="*/ 20 h 498"/>
                <a:gd name="T12" fmla="*/ 0 w 1125"/>
                <a:gd name="T13" fmla="*/ 6 h 498"/>
                <a:gd name="T14" fmla="*/ 17 w 1125"/>
                <a:gd name="T15" fmla="*/ 0 h 498"/>
                <a:gd name="T16" fmla="*/ 572 w 1125"/>
                <a:gd name="T17" fmla="*/ 0 h 498"/>
                <a:gd name="T18" fmla="*/ 1081 w 1125"/>
                <a:gd name="T19" fmla="*/ 0 h 498"/>
                <a:gd name="T20" fmla="*/ 1125 w 1125"/>
                <a:gd name="T21" fmla="*/ 2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25" h="498">
                  <a:moveTo>
                    <a:pt x="1125" y="2"/>
                  </a:moveTo>
                  <a:cubicBezTo>
                    <a:pt x="1119" y="10"/>
                    <a:pt x="1116" y="15"/>
                    <a:pt x="1111" y="19"/>
                  </a:cubicBezTo>
                  <a:cubicBezTo>
                    <a:pt x="937" y="175"/>
                    <a:pt x="762" y="330"/>
                    <a:pt x="588" y="486"/>
                  </a:cubicBezTo>
                  <a:cubicBezTo>
                    <a:pt x="574" y="498"/>
                    <a:pt x="566" y="497"/>
                    <a:pt x="550" y="484"/>
                  </a:cubicBezTo>
                  <a:cubicBezTo>
                    <a:pt x="394" y="350"/>
                    <a:pt x="238" y="217"/>
                    <a:pt x="82" y="83"/>
                  </a:cubicBezTo>
                  <a:cubicBezTo>
                    <a:pt x="58" y="62"/>
                    <a:pt x="33" y="42"/>
                    <a:pt x="9" y="20"/>
                  </a:cubicBezTo>
                  <a:cubicBezTo>
                    <a:pt x="5" y="17"/>
                    <a:pt x="3" y="11"/>
                    <a:pt x="0" y="6"/>
                  </a:cubicBezTo>
                  <a:cubicBezTo>
                    <a:pt x="6" y="4"/>
                    <a:pt x="11" y="0"/>
                    <a:pt x="17" y="0"/>
                  </a:cubicBezTo>
                  <a:cubicBezTo>
                    <a:pt x="202" y="0"/>
                    <a:pt x="387" y="0"/>
                    <a:pt x="572" y="0"/>
                  </a:cubicBezTo>
                  <a:cubicBezTo>
                    <a:pt x="742" y="0"/>
                    <a:pt x="912" y="0"/>
                    <a:pt x="1081" y="0"/>
                  </a:cubicBezTo>
                  <a:cubicBezTo>
                    <a:pt x="1095" y="0"/>
                    <a:pt x="1108" y="1"/>
                    <a:pt x="1125" y="2"/>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3" name="Freeform 7"/>
            <p:cNvSpPr>
              <a:spLocks/>
            </p:cNvSpPr>
            <p:nvPr/>
          </p:nvSpPr>
          <p:spPr bwMode="auto">
            <a:xfrm>
              <a:off x="5216231" y="2790460"/>
              <a:ext cx="919873" cy="335406"/>
            </a:xfrm>
            <a:custGeom>
              <a:avLst/>
              <a:gdLst>
                <a:gd name="T0" fmla="*/ 730 w 1130"/>
                <a:gd name="T1" fmla="*/ 8 h 412"/>
                <a:gd name="T2" fmla="*/ 1130 w 1130"/>
                <a:gd name="T3" fmla="*/ 405 h 412"/>
                <a:gd name="T4" fmla="*/ 0 w 1130"/>
                <a:gd name="T5" fmla="*/ 406 h 412"/>
                <a:gd name="T6" fmla="*/ 409 w 1130"/>
                <a:gd name="T7" fmla="*/ 0 h 412"/>
                <a:gd name="T8" fmla="*/ 528 w 1130"/>
                <a:gd name="T9" fmla="*/ 102 h 412"/>
                <a:gd name="T10" fmla="*/ 558 w 1130"/>
                <a:gd name="T11" fmla="*/ 127 h 412"/>
                <a:gd name="T12" fmla="*/ 597 w 1130"/>
                <a:gd name="T13" fmla="*/ 127 h 412"/>
                <a:gd name="T14" fmla="*/ 730 w 1130"/>
                <a:gd name="T15" fmla="*/ 8 h 4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0" h="412">
                  <a:moveTo>
                    <a:pt x="730" y="8"/>
                  </a:moveTo>
                  <a:cubicBezTo>
                    <a:pt x="865" y="141"/>
                    <a:pt x="997" y="273"/>
                    <a:pt x="1130" y="405"/>
                  </a:cubicBezTo>
                  <a:cubicBezTo>
                    <a:pt x="1116" y="411"/>
                    <a:pt x="19" y="412"/>
                    <a:pt x="0" y="406"/>
                  </a:cubicBezTo>
                  <a:cubicBezTo>
                    <a:pt x="136" y="271"/>
                    <a:pt x="272" y="136"/>
                    <a:pt x="409" y="0"/>
                  </a:cubicBezTo>
                  <a:cubicBezTo>
                    <a:pt x="446" y="32"/>
                    <a:pt x="487" y="67"/>
                    <a:pt x="528" y="102"/>
                  </a:cubicBezTo>
                  <a:cubicBezTo>
                    <a:pt x="538" y="110"/>
                    <a:pt x="548" y="119"/>
                    <a:pt x="558" y="127"/>
                  </a:cubicBezTo>
                  <a:cubicBezTo>
                    <a:pt x="574" y="140"/>
                    <a:pt x="582" y="140"/>
                    <a:pt x="597" y="127"/>
                  </a:cubicBezTo>
                  <a:cubicBezTo>
                    <a:pt x="642" y="86"/>
                    <a:pt x="687" y="46"/>
                    <a:pt x="730" y="8"/>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4" name="Freeform 8"/>
            <p:cNvSpPr>
              <a:spLocks/>
            </p:cNvSpPr>
            <p:nvPr/>
          </p:nvSpPr>
          <p:spPr bwMode="auto">
            <a:xfrm>
              <a:off x="5174606" y="2473630"/>
              <a:ext cx="334718" cy="609923"/>
            </a:xfrm>
            <a:custGeom>
              <a:avLst/>
              <a:gdLst>
                <a:gd name="T0" fmla="*/ 6 w 411"/>
                <a:gd name="T1" fmla="*/ 749 h 749"/>
                <a:gd name="T2" fmla="*/ 7 w 411"/>
                <a:gd name="T3" fmla="*/ 0 h 749"/>
                <a:gd name="T4" fmla="*/ 411 w 411"/>
                <a:gd name="T5" fmla="*/ 347 h 749"/>
                <a:gd name="T6" fmla="*/ 6 w 411"/>
                <a:gd name="T7" fmla="*/ 749 h 749"/>
              </a:gdLst>
              <a:ahLst/>
              <a:cxnLst>
                <a:cxn ang="0">
                  <a:pos x="T0" y="T1"/>
                </a:cxn>
                <a:cxn ang="0">
                  <a:pos x="T2" y="T3"/>
                </a:cxn>
                <a:cxn ang="0">
                  <a:pos x="T4" y="T5"/>
                </a:cxn>
                <a:cxn ang="0">
                  <a:pos x="T6" y="T7"/>
                </a:cxn>
              </a:cxnLst>
              <a:rect l="0" t="0" r="r" b="b"/>
              <a:pathLst>
                <a:path w="411" h="749">
                  <a:moveTo>
                    <a:pt x="6" y="749"/>
                  </a:moveTo>
                  <a:cubicBezTo>
                    <a:pt x="0" y="736"/>
                    <a:pt x="0" y="20"/>
                    <a:pt x="7" y="0"/>
                  </a:cubicBezTo>
                  <a:cubicBezTo>
                    <a:pt x="142" y="116"/>
                    <a:pt x="276" y="231"/>
                    <a:pt x="411" y="347"/>
                  </a:cubicBezTo>
                  <a:cubicBezTo>
                    <a:pt x="275" y="481"/>
                    <a:pt x="140" y="615"/>
                    <a:pt x="6" y="749"/>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5" name="Freeform 9"/>
            <p:cNvSpPr>
              <a:spLocks/>
            </p:cNvSpPr>
            <p:nvPr/>
          </p:nvSpPr>
          <p:spPr bwMode="auto">
            <a:xfrm>
              <a:off x="5849546" y="2474318"/>
              <a:ext cx="325430" cy="609235"/>
            </a:xfrm>
            <a:custGeom>
              <a:avLst/>
              <a:gdLst>
                <a:gd name="T0" fmla="*/ 0 w 400"/>
                <a:gd name="T1" fmla="*/ 353 h 748"/>
                <a:gd name="T2" fmla="*/ 397 w 400"/>
                <a:gd name="T3" fmla="*/ 0 h 748"/>
                <a:gd name="T4" fmla="*/ 400 w 400"/>
                <a:gd name="T5" fmla="*/ 22 h 748"/>
                <a:gd name="T6" fmla="*/ 400 w 400"/>
                <a:gd name="T7" fmla="*/ 728 h 748"/>
                <a:gd name="T8" fmla="*/ 397 w 400"/>
                <a:gd name="T9" fmla="*/ 748 h 748"/>
                <a:gd name="T10" fmla="*/ 0 w 400"/>
                <a:gd name="T11" fmla="*/ 353 h 748"/>
              </a:gdLst>
              <a:ahLst/>
              <a:cxnLst>
                <a:cxn ang="0">
                  <a:pos x="T0" y="T1"/>
                </a:cxn>
                <a:cxn ang="0">
                  <a:pos x="T2" y="T3"/>
                </a:cxn>
                <a:cxn ang="0">
                  <a:pos x="T4" y="T5"/>
                </a:cxn>
                <a:cxn ang="0">
                  <a:pos x="T6" y="T7"/>
                </a:cxn>
                <a:cxn ang="0">
                  <a:pos x="T8" y="T9"/>
                </a:cxn>
                <a:cxn ang="0">
                  <a:pos x="T10" y="T11"/>
                </a:cxn>
              </a:cxnLst>
              <a:rect l="0" t="0" r="r" b="b"/>
              <a:pathLst>
                <a:path w="400" h="748">
                  <a:moveTo>
                    <a:pt x="0" y="353"/>
                  </a:moveTo>
                  <a:cubicBezTo>
                    <a:pt x="132" y="236"/>
                    <a:pt x="263" y="119"/>
                    <a:pt x="397" y="0"/>
                  </a:cubicBezTo>
                  <a:cubicBezTo>
                    <a:pt x="398" y="9"/>
                    <a:pt x="400" y="15"/>
                    <a:pt x="400" y="22"/>
                  </a:cubicBezTo>
                  <a:cubicBezTo>
                    <a:pt x="400" y="257"/>
                    <a:pt x="400" y="492"/>
                    <a:pt x="400" y="728"/>
                  </a:cubicBezTo>
                  <a:cubicBezTo>
                    <a:pt x="400" y="735"/>
                    <a:pt x="398" y="742"/>
                    <a:pt x="397" y="748"/>
                  </a:cubicBezTo>
                  <a:cubicBezTo>
                    <a:pt x="265" y="617"/>
                    <a:pt x="133" y="486"/>
                    <a:pt x="0" y="353"/>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grpSp>
        <p:nvGrpSpPr>
          <p:cNvPr id="76" name="组合 75"/>
          <p:cNvGrpSpPr/>
          <p:nvPr/>
        </p:nvGrpSpPr>
        <p:grpSpPr>
          <a:xfrm>
            <a:off x="882603" y="2302677"/>
            <a:ext cx="1093895" cy="955612"/>
            <a:chOff x="882603" y="2302677"/>
            <a:chExt cx="1093895" cy="955612"/>
          </a:xfrm>
        </p:grpSpPr>
        <p:sp>
          <p:nvSpPr>
            <p:cNvPr id="31" name="Freeform 14"/>
            <p:cNvSpPr>
              <a:spLocks/>
            </p:cNvSpPr>
            <p:nvPr/>
          </p:nvSpPr>
          <p:spPr bwMode="auto">
            <a:xfrm>
              <a:off x="882603" y="2302677"/>
              <a:ext cx="820672" cy="955612"/>
            </a:xfrm>
            <a:custGeom>
              <a:avLst/>
              <a:gdLst>
                <a:gd name="T0" fmla="*/ 908 w 1036"/>
                <a:gd name="T1" fmla="*/ 372 h 1206"/>
                <a:gd name="T2" fmla="*/ 908 w 1036"/>
                <a:gd name="T3" fmla="*/ 296 h 1206"/>
                <a:gd name="T4" fmla="*/ 908 w 1036"/>
                <a:gd name="T5" fmla="*/ 152 h 1206"/>
                <a:gd name="T6" fmla="*/ 883 w 1036"/>
                <a:gd name="T7" fmla="*/ 128 h 1206"/>
                <a:gd name="T8" fmla="*/ 405 w 1036"/>
                <a:gd name="T9" fmla="*/ 128 h 1206"/>
                <a:gd name="T10" fmla="*/ 387 w 1036"/>
                <a:gd name="T11" fmla="*/ 128 h 1206"/>
                <a:gd name="T12" fmla="*/ 387 w 1036"/>
                <a:gd name="T13" fmla="*/ 150 h 1206"/>
                <a:gd name="T14" fmla="*/ 387 w 1036"/>
                <a:gd name="T15" fmla="*/ 296 h 1206"/>
                <a:gd name="T16" fmla="*/ 295 w 1036"/>
                <a:gd name="T17" fmla="*/ 386 h 1206"/>
                <a:gd name="T18" fmla="*/ 145 w 1036"/>
                <a:gd name="T19" fmla="*/ 386 h 1206"/>
                <a:gd name="T20" fmla="*/ 128 w 1036"/>
                <a:gd name="T21" fmla="*/ 386 h 1206"/>
                <a:gd name="T22" fmla="*/ 128 w 1036"/>
                <a:gd name="T23" fmla="*/ 404 h 1206"/>
                <a:gd name="T24" fmla="*/ 128 w 1036"/>
                <a:gd name="T25" fmla="*/ 1052 h 1206"/>
                <a:gd name="T26" fmla="*/ 153 w 1036"/>
                <a:gd name="T27" fmla="*/ 1078 h 1206"/>
                <a:gd name="T28" fmla="*/ 882 w 1036"/>
                <a:gd name="T29" fmla="*/ 1078 h 1206"/>
                <a:gd name="T30" fmla="*/ 908 w 1036"/>
                <a:gd name="T31" fmla="*/ 1052 h 1206"/>
                <a:gd name="T32" fmla="*/ 908 w 1036"/>
                <a:gd name="T33" fmla="*/ 869 h 1206"/>
                <a:gd name="T34" fmla="*/ 914 w 1036"/>
                <a:gd name="T35" fmla="*/ 851 h 1206"/>
                <a:gd name="T36" fmla="*/ 1028 w 1036"/>
                <a:gd name="T37" fmla="*/ 729 h 1206"/>
                <a:gd name="T38" fmla="*/ 1035 w 1036"/>
                <a:gd name="T39" fmla="*/ 724 h 1206"/>
                <a:gd name="T40" fmla="*/ 1036 w 1036"/>
                <a:gd name="T41" fmla="*/ 738 h 1206"/>
                <a:gd name="T42" fmla="*/ 1036 w 1036"/>
                <a:gd name="T43" fmla="*/ 1069 h 1206"/>
                <a:gd name="T44" fmla="*/ 899 w 1036"/>
                <a:gd name="T45" fmla="*/ 1206 h 1206"/>
                <a:gd name="T46" fmla="*/ 133 w 1036"/>
                <a:gd name="T47" fmla="*/ 1206 h 1206"/>
                <a:gd name="T48" fmla="*/ 0 w 1036"/>
                <a:gd name="T49" fmla="*/ 1073 h 1206"/>
                <a:gd name="T50" fmla="*/ 0 w 1036"/>
                <a:gd name="T51" fmla="*/ 316 h 1206"/>
                <a:gd name="T52" fmla="*/ 19 w 1036"/>
                <a:gd name="T53" fmla="*/ 267 h 1206"/>
                <a:gd name="T54" fmla="*/ 265 w 1036"/>
                <a:gd name="T55" fmla="*/ 27 h 1206"/>
                <a:gd name="T56" fmla="*/ 331 w 1036"/>
                <a:gd name="T57" fmla="*/ 0 h 1206"/>
                <a:gd name="T58" fmla="*/ 902 w 1036"/>
                <a:gd name="T59" fmla="*/ 0 h 1206"/>
                <a:gd name="T60" fmla="*/ 1036 w 1036"/>
                <a:gd name="T61" fmla="*/ 129 h 1206"/>
                <a:gd name="T62" fmla="*/ 1035 w 1036"/>
                <a:gd name="T63" fmla="*/ 206 h 1206"/>
                <a:gd name="T64" fmla="*/ 1028 w 1036"/>
                <a:gd name="T65" fmla="*/ 224 h 1206"/>
                <a:gd name="T66" fmla="*/ 942 w 1036"/>
                <a:gd name="T67" fmla="*/ 328 h 1206"/>
                <a:gd name="T68" fmla="*/ 921 w 1036"/>
                <a:gd name="T69" fmla="*/ 358 h 1206"/>
                <a:gd name="T70" fmla="*/ 908 w 1036"/>
                <a:gd name="T71" fmla="*/ 372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6" h="1206">
                  <a:moveTo>
                    <a:pt x="908" y="372"/>
                  </a:moveTo>
                  <a:cubicBezTo>
                    <a:pt x="908" y="344"/>
                    <a:pt x="908" y="320"/>
                    <a:pt x="908" y="296"/>
                  </a:cubicBezTo>
                  <a:cubicBezTo>
                    <a:pt x="908" y="248"/>
                    <a:pt x="908" y="200"/>
                    <a:pt x="908" y="152"/>
                  </a:cubicBezTo>
                  <a:cubicBezTo>
                    <a:pt x="908" y="131"/>
                    <a:pt x="905" y="128"/>
                    <a:pt x="883" y="128"/>
                  </a:cubicBezTo>
                  <a:cubicBezTo>
                    <a:pt x="724" y="128"/>
                    <a:pt x="565" y="128"/>
                    <a:pt x="405" y="128"/>
                  </a:cubicBezTo>
                  <a:cubicBezTo>
                    <a:pt x="400" y="128"/>
                    <a:pt x="394" y="128"/>
                    <a:pt x="387" y="128"/>
                  </a:cubicBezTo>
                  <a:cubicBezTo>
                    <a:pt x="387" y="137"/>
                    <a:pt x="387" y="144"/>
                    <a:pt x="387" y="150"/>
                  </a:cubicBezTo>
                  <a:cubicBezTo>
                    <a:pt x="387" y="199"/>
                    <a:pt x="387" y="247"/>
                    <a:pt x="387" y="296"/>
                  </a:cubicBezTo>
                  <a:cubicBezTo>
                    <a:pt x="386" y="352"/>
                    <a:pt x="351" y="386"/>
                    <a:pt x="295" y="386"/>
                  </a:cubicBezTo>
                  <a:cubicBezTo>
                    <a:pt x="245" y="386"/>
                    <a:pt x="195" y="386"/>
                    <a:pt x="145" y="386"/>
                  </a:cubicBezTo>
                  <a:cubicBezTo>
                    <a:pt x="140" y="386"/>
                    <a:pt x="135" y="386"/>
                    <a:pt x="128" y="386"/>
                  </a:cubicBezTo>
                  <a:cubicBezTo>
                    <a:pt x="128" y="394"/>
                    <a:pt x="128" y="399"/>
                    <a:pt x="128" y="404"/>
                  </a:cubicBezTo>
                  <a:cubicBezTo>
                    <a:pt x="128" y="620"/>
                    <a:pt x="128" y="836"/>
                    <a:pt x="128" y="1052"/>
                  </a:cubicBezTo>
                  <a:cubicBezTo>
                    <a:pt x="128" y="1076"/>
                    <a:pt x="130" y="1078"/>
                    <a:pt x="153" y="1078"/>
                  </a:cubicBezTo>
                  <a:cubicBezTo>
                    <a:pt x="396" y="1078"/>
                    <a:pt x="639" y="1078"/>
                    <a:pt x="882" y="1078"/>
                  </a:cubicBezTo>
                  <a:cubicBezTo>
                    <a:pt x="906" y="1078"/>
                    <a:pt x="908" y="1076"/>
                    <a:pt x="908" y="1052"/>
                  </a:cubicBezTo>
                  <a:cubicBezTo>
                    <a:pt x="908" y="991"/>
                    <a:pt x="908" y="930"/>
                    <a:pt x="908" y="869"/>
                  </a:cubicBezTo>
                  <a:cubicBezTo>
                    <a:pt x="908" y="863"/>
                    <a:pt x="910" y="855"/>
                    <a:pt x="914" y="851"/>
                  </a:cubicBezTo>
                  <a:cubicBezTo>
                    <a:pt x="952" y="810"/>
                    <a:pt x="990" y="770"/>
                    <a:pt x="1028" y="729"/>
                  </a:cubicBezTo>
                  <a:cubicBezTo>
                    <a:pt x="1030" y="728"/>
                    <a:pt x="1031" y="727"/>
                    <a:pt x="1035" y="724"/>
                  </a:cubicBezTo>
                  <a:cubicBezTo>
                    <a:pt x="1035" y="730"/>
                    <a:pt x="1036" y="734"/>
                    <a:pt x="1036" y="738"/>
                  </a:cubicBezTo>
                  <a:cubicBezTo>
                    <a:pt x="1036" y="849"/>
                    <a:pt x="1036" y="959"/>
                    <a:pt x="1036" y="1069"/>
                  </a:cubicBezTo>
                  <a:cubicBezTo>
                    <a:pt x="1035" y="1151"/>
                    <a:pt x="981" y="1206"/>
                    <a:pt x="899" y="1206"/>
                  </a:cubicBezTo>
                  <a:cubicBezTo>
                    <a:pt x="643" y="1206"/>
                    <a:pt x="388" y="1206"/>
                    <a:pt x="133" y="1206"/>
                  </a:cubicBezTo>
                  <a:cubicBezTo>
                    <a:pt x="56" y="1206"/>
                    <a:pt x="0" y="1150"/>
                    <a:pt x="0" y="1073"/>
                  </a:cubicBezTo>
                  <a:cubicBezTo>
                    <a:pt x="0" y="821"/>
                    <a:pt x="0" y="568"/>
                    <a:pt x="0" y="316"/>
                  </a:cubicBezTo>
                  <a:cubicBezTo>
                    <a:pt x="0" y="297"/>
                    <a:pt x="6" y="281"/>
                    <a:pt x="19" y="267"/>
                  </a:cubicBezTo>
                  <a:cubicBezTo>
                    <a:pt x="101" y="187"/>
                    <a:pt x="183" y="107"/>
                    <a:pt x="265" y="27"/>
                  </a:cubicBezTo>
                  <a:cubicBezTo>
                    <a:pt x="283" y="9"/>
                    <a:pt x="305" y="0"/>
                    <a:pt x="331" y="0"/>
                  </a:cubicBezTo>
                  <a:cubicBezTo>
                    <a:pt x="521" y="0"/>
                    <a:pt x="712" y="0"/>
                    <a:pt x="902" y="0"/>
                  </a:cubicBezTo>
                  <a:cubicBezTo>
                    <a:pt x="978" y="1"/>
                    <a:pt x="1033" y="53"/>
                    <a:pt x="1036" y="129"/>
                  </a:cubicBezTo>
                  <a:cubicBezTo>
                    <a:pt x="1036" y="155"/>
                    <a:pt x="1036" y="180"/>
                    <a:pt x="1035" y="206"/>
                  </a:cubicBezTo>
                  <a:cubicBezTo>
                    <a:pt x="1035" y="212"/>
                    <a:pt x="1032" y="219"/>
                    <a:pt x="1028" y="224"/>
                  </a:cubicBezTo>
                  <a:cubicBezTo>
                    <a:pt x="999" y="259"/>
                    <a:pt x="970" y="293"/>
                    <a:pt x="942" y="328"/>
                  </a:cubicBezTo>
                  <a:cubicBezTo>
                    <a:pt x="934" y="337"/>
                    <a:pt x="928" y="348"/>
                    <a:pt x="921" y="358"/>
                  </a:cubicBezTo>
                  <a:cubicBezTo>
                    <a:pt x="918" y="362"/>
                    <a:pt x="914" y="365"/>
                    <a:pt x="908" y="372"/>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2" name="Freeform 15"/>
            <p:cNvSpPr>
              <a:spLocks/>
            </p:cNvSpPr>
            <p:nvPr/>
          </p:nvSpPr>
          <p:spPr bwMode="auto">
            <a:xfrm>
              <a:off x="1362082" y="2640858"/>
              <a:ext cx="386396" cy="443988"/>
            </a:xfrm>
            <a:custGeom>
              <a:avLst/>
              <a:gdLst>
                <a:gd name="T0" fmla="*/ 351 w 488"/>
                <a:gd name="T1" fmla="*/ 0 h 560"/>
                <a:gd name="T2" fmla="*/ 488 w 488"/>
                <a:gd name="T3" fmla="*/ 114 h 560"/>
                <a:gd name="T4" fmla="*/ 431 w 488"/>
                <a:gd name="T5" fmla="*/ 180 h 560"/>
                <a:gd name="T6" fmla="*/ 127 w 488"/>
                <a:gd name="T7" fmla="*/ 490 h 560"/>
                <a:gd name="T8" fmla="*/ 39 w 488"/>
                <a:gd name="T9" fmla="*/ 554 h 560"/>
                <a:gd name="T10" fmla="*/ 5 w 488"/>
                <a:gd name="T11" fmla="*/ 560 h 560"/>
                <a:gd name="T12" fmla="*/ 4 w 488"/>
                <a:gd name="T13" fmla="*/ 526 h 560"/>
                <a:gd name="T14" fmla="*/ 64 w 488"/>
                <a:gd name="T15" fmla="*/ 404 h 560"/>
                <a:gd name="T16" fmla="*/ 347 w 488"/>
                <a:gd name="T17" fmla="*/ 7 h 560"/>
                <a:gd name="T18" fmla="*/ 351 w 488"/>
                <a:gd name="T19"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 h="560">
                  <a:moveTo>
                    <a:pt x="351" y="0"/>
                  </a:moveTo>
                  <a:cubicBezTo>
                    <a:pt x="398" y="39"/>
                    <a:pt x="443" y="76"/>
                    <a:pt x="488" y="114"/>
                  </a:cubicBezTo>
                  <a:cubicBezTo>
                    <a:pt x="469" y="137"/>
                    <a:pt x="450" y="159"/>
                    <a:pt x="431" y="180"/>
                  </a:cubicBezTo>
                  <a:cubicBezTo>
                    <a:pt x="336" y="289"/>
                    <a:pt x="238" y="396"/>
                    <a:pt x="127" y="490"/>
                  </a:cubicBezTo>
                  <a:cubicBezTo>
                    <a:pt x="100" y="514"/>
                    <a:pt x="69" y="534"/>
                    <a:pt x="39" y="554"/>
                  </a:cubicBezTo>
                  <a:cubicBezTo>
                    <a:pt x="30" y="560"/>
                    <a:pt x="17" y="558"/>
                    <a:pt x="5" y="560"/>
                  </a:cubicBezTo>
                  <a:cubicBezTo>
                    <a:pt x="5" y="549"/>
                    <a:pt x="0" y="536"/>
                    <a:pt x="4" y="526"/>
                  </a:cubicBezTo>
                  <a:cubicBezTo>
                    <a:pt x="23" y="485"/>
                    <a:pt x="41" y="443"/>
                    <a:pt x="64" y="404"/>
                  </a:cubicBezTo>
                  <a:cubicBezTo>
                    <a:pt x="147" y="264"/>
                    <a:pt x="245" y="134"/>
                    <a:pt x="347" y="7"/>
                  </a:cubicBezTo>
                  <a:cubicBezTo>
                    <a:pt x="348" y="5"/>
                    <a:pt x="349" y="3"/>
                    <a:pt x="351" y="0"/>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3" name="Freeform 16"/>
            <p:cNvSpPr>
              <a:spLocks/>
            </p:cNvSpPr>
            <p:nvPr/>
          </p:nvSpPr>
          <p:spPr bwMode="auto">
            <a:xfrm>
              <a:off x="1667783" y="2400113"/>
              <a:ext cx="273223" cy="299340"/>
            </a:xfrm>
            <a:custGeom>
              <a:avLst/>
              <a:gdLst>
                <a:gd name="T0" fmla="*/ 139 w 345"/>
                <a:gd name="T1" fmla="*/ 378 h 378"/>
                <a:gd name="T2" fmla="*/ 0 w 345"/>
                <a:gd name="T3" fmla="*/ 264 h 378"/>
                <a:gd name="T4" fmla="*/ 19 w 345"/>
                <a:gd name="T5" fmla="*/ 240 h 378"/>
                <a:gd name="T6" fmla="*/ 183 w 345"/>
                <a:gd name="T7" fmla="*/ 54 h 378"/>
                <a:gd name="T8" fmla="*/ 231 w 345"/>
                <a:gd name="T9" fmla="*/ 17 h 378"/>
                <a:gd name="T10" fmla="*/ 308 w 345"/>
                <a:gd name="T11" fmla="*/ 26 h 378"/>
                <a:gd name="T12" fmla="*/ 334 w 345"/>
                <a:gd name="T13" fmla="*/ 103 h 378"/>
                <a:gd name="T14" fmla="*/ 312 w 345"/>
                <a:gd name="T15" fmla="*/ 150 h 378"/>
                <a:gd name="T16" fmla="*/ 139 w 345"/>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378">
                  <a:moveTo>
                    <a:pt x="139" y="378"/>
                  </a:moveTo>
                  <a:cubicBezTo>
                    <a:pt x="90" y="338"/>
                    <a:pt x="46" y="301"/>
                    <a:pt x="0" y="264"/>
                  </a:cubicBezTo>
                  <a:cubicBezTo>
                    <a:pt x="7" y="255"/>
                    <a:pt x="13" y="247"/>
                    <a:pt x="19" y="240"/>
                  </a:cubicBezTo>
                  <a:cubicBezTo>
                    <a:pt x="74" y="178"/>
                    <a:pt x="128" y="115"/>
                    <a:pt x="183" y="54"/>
                  </a:cubicBezTo>
                  <a:cubicBezTo>
                    <a:pt x="196" y="39"/>
                    <a:pt x="214" y="27"/>
                    <a:pt x="231" y="17"/>
                  </a:cubicBezTo>
                  <a:cubicBezTo>
                    <a:pt x="259" y="0"/>
                    <a:pt x="280" y="4"/>
                    <a:pt x="308" y="26"/>
                  </a:cubicBezTo>
                  <a:cubicBezTo>
                    <a:pt x="336" y="50"/>
                    <a:pt x="345" y="73"/>
                    <a:pt x="334" y="103"/>
                  </a:cubicBezTo>
                  <a:cubicBezTo>
                    <a:pt x="328" y="119"/>
                    <a:pt x="322" y="136"/>
                    <a:pt x="312" y="150"/>
                  </a:cubicBezTo>
                  <a:cubicBezTo>
                    <a:pt x="255" y="226"/>
                    <a:pt x="197" y="301"/>
                    <a:pt x="139" y="378"/>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4" name="Freeform 17"/>
            <p:cNvSpPr>
              <a:spLocks/>
            </p:cNvSpPr>
            <p:nvPr/>
          </p:nvSpPr>
          <p:spPr bwMode="auto">
            <a:xfrm>
              <a:off x="1088524" y="2679029"/>
              <a:ext cx="408829" cy="66632"/>
            </a:xfrm>
            <a:custGeom>
              <a:avLst/>
              <a:gdLst>
                <a:gd name="T0" fmla="*/ 257 w 516"/>
                <a:gd name="T1" fmla="*/ 0 h 84"/>
                <a:gd name="T2" fmla="*/ 496 w 516"/>
                <a:gd name="T3" fmla="*/ 0 h 84"/>
                <a:gd name="T4" fmla="*/ 516 w 516"/>
                <a:gd name="T5" fmla="*/ 19 h 84"/>
                <a:gd name="T6" fmla="*/ 516 w 516"/>
                <a:gd name="T7" fmla="*/ 49 h 84"/>
                <a:gd name="T8" fmla="*/ 481 w 516"/>
                <a:gd name="T9" fmla="*/ 84 h 84"/>
                <a:gd name="T10" fmla="*/ 23 w 516"/>
                <a:gd name="T11" fmla="*/ 84 h 84"/>
                <a:gd name="T12" fmla="*/ 0 w 516"/>
                <a:gd name="T13" fmla="*/ 61 h 84"/>
                <a:gd name="T14" fmla="*/ 0 w 516"/>
                <a:gd name="T15" fmla="*/ 22 h 84"/>
                <a:gd name="T16" fmla="*/ 22 w 516"/>
                <a:gd name="T17" fmla="*/ 0 h 84"/>
                <a:gd name="T18" fmla="*/ 257 w 51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84">
                  <a:moveTo>
                    <a:pt x="257" y="0"/>
                  </a:moveTo>
                  <a:cubicBezTo>
                    <a:pt x="337" y="0"/>
                    <a:pt x="416" y="0"/>
                    <a:pt x="496" y="0"/>
                  </a:cubicBezTo>
                  <a:cubicBezTo>
                    <a:pt x="515" y="0"/>
                    <a:pt x="516" y="1"/>
                    <a:pt x="516" y="19"/>
                  </a:cubicBezTo>
                  <a:cubicBezTo>
                    <a:pt x="516" y="29"/>
                    <a:pt x="516" y="39"/>
                    <a:pt x="516" y="49"/>
                  </a:cubicBezTo>
                  <a:cubicBezTo>
                    <a:pt x="516" y="71"/>
                    <a:pt x="503" y="84"/>
                    <a:pt x="481" y="84"/>
                  </a:cubicBezTo>
                  <a:cubicBezTo>
                    <a:pt x="329" y="84"/>
                    <a:pt x="176" y="84"/>
                    <a:pt x="23" y="84"/>
                  </a:cubicBezTo>
                  <a:cubicBezTo>
                    <a:pt x="0" y="84"/>
                    <a:pt x="0" y="83"/>
                    <a:pt x="0" y="61"/>
                  </a:cubicBezTo>
                  <a:cubicBezTo>
                    <a:pt x="0" y="48"/>
                    <a:pt x="0" y="35"/>
                    <a:pt x="0" y="22"/>
                  </a:cubicBezTo>
                  <a:cubicBezTo>
                    <a:pt x="0" y="0"/>
                    <a:pt x="0" y="0"/>
                    <a:pt x="22" y="0"/>
                  </a:cubicBezTo>
                  <a:cubicBezTo>
                    <a:pt x="100" y="0"/>
                    <a:pt x="179" y="0"/>
                    <a:pt x="257" y="0"/>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5" name="Freeform 18"/>
            <p:cNvSpPr>
              <a:spLocks/>
            </p:cNvSpPr>
            <p:nvPr/>
          </p:nvSpPr>
          <p:spPr bwMode="auto">
            <a:xfrm>
              <a:off x="1087855" y="2815306"/>
              <a:ext cx="344542" cy="67301"/>
            </a:xfrm>
            <a:custGeom>
              <a:avLst/>
              <a:gdLst>
                <a:gd name="T0" fmla="*/ 435 w 435"/>
                <a:gd name="T1" fmla="*/ 0 h 85"/>
                <a:gd name="T2" fmla="*/ 382 w 435"/>
                <a:gd name="T3" fmla="*/ 80 h 85"/>
                <a:gd name="T4" fmla="*/ 371 w 435"/>
                <a:gd name="T5" fmla="*/ 84 h 85"/>
                <a:gd name="T6" fmla="*/ 15 w 435"/>
                <a:gd name="T7" fmla="*/ 85 h 85"/>
                <a:gd name="T8" fmla="*/ 1 w 435"/>
                <a:gd name="T9" fmla="*/ 69 h 85"/>
                <a:gd name="T10" fmla="*/ 0 w 435"/>
                <a:gd name="T11" fmla="*/ 18 h 85"/>
                <a:gd name="T12" fmla="*/ 19 w 435"/>
                <a:gd name="T13" fmla="*/ 0 h 85"/>
                <a:gd name="T14" fmla="*/ 190 w 435"/>
                <a:gd name="T15" fmla="*/ 0 h 85"/>
                <a:gd name="T16" fmla="*/ 415 w 435"/>
                <a:gd name="T17" fmla="*/ 0 h 85"/>
                <a:gd name="T18" fmla="*/ 435 w 435"/>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85">
                  <a:moveTo>
                    <a:pt x="435" y="0"/>
                  </a:moveTo>
                  <a:cubicBezTo>
                    <a:pt x="417" y="29"/>
                    <a:pt x="400" y="55"/>
                    <a:pt x="382" y="80"/>
                  </a:cubicBezTo>
                  <a:cubicBezTo>
                    <a:pt x="380" y="83"/>
                    <a:pt x="375" y="84"/>
                    <a:pt x="371" y="84"/>
                  </a:cubicBezTo>
                  <a:cubicBezTo>
                    <a:pt x="252" y="85"/>
                    <a:pt x="134" y="84"/>
                    <a:pt x="15" y="85"/>
                  </a:cubicBezTo>
                  <a:cubicBezTo>
                    <a:pt x="4" y="85"/>
                    <a:pt x="0" y="80"/>
                    <a:pt x="1" y="69"/>
                  </a:cubicBezTo>
                  <a:cubicBezTo>
                    <a:pt x="1" y="52"/>
                    <a:pt x="1" y="35"/>
                    <a:pt x="0" y="18"/>
                  </a:cubicBezTo>
                  <a:cubicBezTo>
                    <a:pt x="0" y="4"/>
                    <a:pt x="6" y="0"/>
                    <a:pt x="19" y="0"/>
                  </a:cubicBezTo>
                  <a:cubicBezTo>
                    <a:pt x="76" y="0"/>
                    <a:pt x="133" y="0"/>
                    <a:pt x="190" y="0"/>
                  </a:cubicBezTo>
                  <a:cubicBezTo>
                    <a:pt x="265" y="0"/>
                    <a:pt x="340" y="0"/>
                    <a:pt x="415" y="0"/>
                  </a:cubicBezTo>
                  <a:cubicBezTo>
                    <a:pt x="421" y="0"/>
                    <a:pt x="426" y="0"/>
                    <a:pt x="435" y="0"/>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6" name="Freeform 19"/>
            <p:cNvSpPr>
              <a:spLocks/>
            </p:cNvSpPr>
            <p:nvPr/>
          </p:nvSpPr>
          <p:spPr bwMode="auto">
            <a:xfrm>
              <a:off x="1082497" y="2945221"/>
              <a:ext cx="244427" cy="146657"/>
            </a:xfrm>
            <a:custGeom>
              <a:avLst/>
              <a:gdLst>
                <a:gd name="T0" fmla="*/ 286 w 309"/>
                <a:gd name="T1" fmla="*/ 148 h 185"/>
                <a:gd name="T2" fmla="*/ 283 w 309"/>
                <a:gd name="T3" fmla="*/ 148 h 185"/>
                <a:gd name="T4" fmla="*/ 234 w 309"/>
                <a:gd name="T5" fmla="*/ 153 h 185"/>
                <a:gd name="T6" fmla="*/ 214 w 309"/>
                <a:gd name="T7" fmla="*/ 169 h 185"/>
                <a:gd name="T8" fmla="*/ 156 w 309"/>
                <a:gd name="T9" fmla="*/ 164 h 185"/>
                <a:gd name="T10" fmla="*/ 105 w 309"/>
                <a:gd name="T11" fmla="*/ 110 h 185"/>
                <a:gd name="T12" fmla="*/ 80 w 309"/>
                <a:gd name="T13" fmla="*/ 157 h 185"/>
                <a:gd name="T14" fmla="*/ 38 w 309"/>
                <a:gd name="T15" fmla="*/ 178 h 185"/>
                <a:gd name="T16" fmla="*/ 11 w 309"/>
                <a:gd name="T17" fmla="*/ 126 h 185"/>
                <a:gd name="T18" fmla="*/ 64 w 309"/>
                <a:gd name="T19" fmla="*/ 24 h 185"/>
                <a:gd name="T20" fmla="*/ 126 w 309"/>
                <a:gd name="T21" fmla="*/ 21 h 185"/>
                <a:gd name="T22" fmla="*/ 191 w 309"/>
                <a:gd name="T23" fmla="*/ 90 h 185"/>
                <a:gd name="T24" fmla="*/ 230 w 309"/>
                <a:gd name="T25" fmla="*/ 60 h 185"/>
                <a:gd name="T26" fmla="*/ 281 w 309"/>
                <a:gd name="T27" fmla="*/ 58 h 185"/>
                <a:gd name="T28" fmla="*/ 309 w 309"/>
                <a:gd name="T29" fmla="*/ 76 h 185"/>
                <a:gd name="T30" fmla="*/ 286 w 309"/>
                <a:gd name="T31" fmla="*/ 14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185">
                  <a:moveTo>
                    <a:pt x="286" y="148"/>
                  </a:moveTo>
                  <a:cubicBezTo>
                    <a:pt x="284" y="148"/>
                    <a:pt x="284" y="148"/>
                    <a:pt x="283" y="148"/>
                  </a:cubicBezTo>
                  <a:cubicBezTo>
                    <a:pt x="265" y="131"/>
                    <a:pt x="249" y="137"/>
                    <a:pt x="234" y="153"/>
                  </a:cubicBezTo>
                  <a:cubicBezTo>
                    <a:pt x="228" y="159"/>
                    <a:pt x="221" y="164"/>
                    <a:pt x="214" y="169"/>
                  </a:cubicBezTo>
                  <a:cubicBezTo>
                    <a:pt x="193" y="185"/>
                    <a:pt x="174" y="183"/>
                    <a:pt x="156" y="164"/>
                  </a:cubicBezTo>
                  <a:cubicBezTo>
                    <a:pt x="139" y="147"/>
                    <a:pt x="123" y="129"/>
                    <a:pt x="105" y="110"/>
                  </a:cubicBezTo>
                  <a:cubicBezTo>
                    <a:pt x="96" y="126"/>
                    <a:pt x="88" y="142"/>
                    <a:pt x="80" y="157"/>
                  </a:cubicBezTo>
                  <a:cubicBezTo>
                    <a:pt x="71" y="174"/>
                    <a:pt x="55" y="181"/>
                    <a:pt x="38" y="178"/>
                  </a:cubicBezTo>
                  <a:cubicBezTo>
                    <a:pt x="14" y="174"/>
                    <a:pt x="0" y="149"/>
                    <a:pt x="11" y="126"/>
                  </a:cubicBezTo>
                  <a:cubicBezTo>
                    <a:pt x="28" y="92"/>
                    <a:pt x="45" y="57"/>
                    <a:pt x="64" y="24"/>
                  </a:cubicBezTo>
                  <a:cubicBezTo>
                    <a:pt x="77" y="0"/>
                    <a:pt x="107" y="0"/>
                    <a:pt x="126" y="21"/>
                  </a:cubicBezTo>
                  <a:cubicBezTo>
                    <a:pt x="148" y="43"/>
                    <a:pt x="169" y="66"/>
                    <a:pt x="191" y="90"/>
                  </a:cubicBezTo>
                  <a:cubicBezTo>
                    <a:pt x="204" y="80"/>
                    <a:pt x="217" y="70"/>
                    <a:pt x="230" y="60"/>
                  </a:cubicBezTo>
                  <a:cubicBezTo>
                    <a:pt x="247" y="47"/>
                    <a:pt x="262" y="46"/>
                    <a:pt x="281" y="58"/>
                  </a:cubicBezTo>
                  <a:cubicBezTo>
                    <a:pt x="291" y="64"/>
                    <a:pt x="300" y="70"/>
                    <a:pt x="309" y="76"/>
                  </a:cubicBezTo>
                  <a:cubicBezTo>
                    <a:pt x="301" y="100"/>
                    <a:pt x="294" y="124"/>
                    <a:pt x="286" y="148"/>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7" name="Freeform 20"/>
            <p:cNvSpPr>
              <a:spLocks/>
            </p:cNvSpPr>
            <p:nvPr/>
          </p:nvSpPr>
          <p:spPr bwMode="auto">
            <a:xfrm>
              <a:off x="1748478" y="2540408"/>
              <a:ext cx="228020" cy="273223"/>
            </a:xfrm>
            <a:custGeom>
              <a:avLst/>
              <a:gdLst>
                <a:gd name="T0" fmla="*/ 288 w 288"/>
                <a:gd name="T1" fmla="*/ 37 h 345"/>
                <a:gd name="T2" fmla="*/ 280 w 288"/>
                <a:gd name="T3" fmla="*/ 52 h 345"/>
                <a:gd name="T4" fmla="*/ 118 w 288"/>
                <a:gd name="T5" fmla="*/ 260 h 345"/>
                <a:gd name="T6" fmla="*/ 57 w 288"/>
                <a:gd name="T7" fmla="*/ 326 h 345"/>
                <a:gd name="T8" fmla="*/ 24 w 288"/>
                <a:gd name="T9" fmla="*/ 343 h 345"/>
                <a:gd name="T10" fmla="*/ 3 w 288"/>
                <a:gd name="T11" fmla="*/ 338 h 345"/>
                <a:gd name="T12" fmla="*/ 3 w 288"/>
                <a:gd name="T13" fmla="*/ 314 h 345"/>
                <a:gd name="T14" fmla="*/ 44 w 288"/>
                <a:gd name="T15" fmla="*/ 262 h 345"/>
                <a:gd name="T16" fmla="*/ 210 w 288"/>
                <a:gd name="T17" fmla="*/ 53 h 345"/>
                <a:gd name="T18" fmla="*/ 236 w 288"/>
                <a:gd name="T19" fmla="*/ 15 h 345"/>
                <a:gd name="T20" fmla="*/ 263 w 288"/>
                <a:gd name="T21" fmla="*/ 4 h 345"/>
                <a:gd name="T22" fmla="*/ 288 w 288"/>
                <a:gd name="T23" fmla="*/ 3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345">
                  <a:moveTo>
                    <a:pt x="288" y="37"/>
                  </a:moveTo>
                  <a:cubicBezTo>
                    <a:pt x="286" y="40"/>
                    <a:pt x="284" y="46"/>
                    <a:pt x="280" y="52"/>
                  </a:cubicBezTo>
                  <a:cubicBezTo>
                    <a:pt x="226" y="121"/>
                    <a:pt x="172" y="191"/>
                    <a:pt x="118" y="260"/>
                  </a:cubicBezTo>
                  <a:cubicBezTo>
                    <a:pt x="99" y="283"/>
                    <a:pt x="78" y="305"/>
                    <a:pt x="57" y="326"/>
                  </a:cubicBezTo>
                  <a:cubicBezTo>
                    <a:pt x="48" y="334"/>
                    <a:pt x="36" y="339"/>
                    <a:pt x="24" y="343"/>
                  </a:cubicBezTo>
                  <a:cubicBezTo>
                    <a:pt x="18" y="345"/>
                    <a:pt x="6" y="343"/>
                    <a:pt x="3" y="338"/>
                  </a:cubicBezTo>
                  <a:cubicBezTo>
                    <a:pt x="0" y="332"/>
                    <a:pt x="0" y="320"/>
                    <a:pt x="3" y="314"/>
                  </a:cubicBezTo>
                  <a:cubicBezTo>
                    <a:pt x="15" y="296"/>
                    <a:pt x="30" y="279"/>
                    <a:pt x="44" y="262"/>
                  </a:cubicBezTo>
                  <a:cubicBezTo>
                    <a:pt x="99" y="192"/>
                    <a:pt x="154" y="123"/>
                    <a:pt x="210" y="53"/>
                  </a:cubicBezTo>
                  <a:cubicBezTo>
                    <a:pt x="219" y="41"/>
                    <a:pt x="228" y="28"/>
                    <a:pt x="236" y="15"/>
                  </a:cubicBezTo>
                  <a:cubicBezTo>
                    <a:pt x="243" y="5"/>
                    <a:pt x="251" y="0"/>
                    <a:pt x="263" y="4"/>
                  </a:cubicBezTo>
                  <a:cubicBezTo>
                    <a:pt x="275" y="7"/>
                    <a:pt x="288" y="23"/>
                    <a:pt x="288" y="37"/>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8" name="Freeform 21"/>
            <p:cNvSpPr>
              <a:spLocks/>
            </p:cNvSpPr>
            <p:nvPr/>
          </p:nvSpPr>
          <p:spPr bwMode="auto">
            <a:xfrm>
              <a:off x="1293107" y="2473776"/>
              <a:ext cx="204247" cy="66632"/>
            </a:xfrm>
            <a:custGeom>
              <a:avLst/>
              <a:gdLst>
                <a:gd name="T0" fmla="*/ 129 w 258"/>
                <a:gd name="T1" fmla="*/ 84 h 84"/>
                <a:gd name="T2" fmla="*/ 18 w 258"/>
                <a:gd name="T3" fmla="*/ 84 h 84"/>
                <a:gd name="T4" fmla="*/ 0 w 258"/>
                <a:gd name="T5" fmla="*/ 66 h 84"/>
                <a:gd name="T6" fmla="*/ 0 w 258"/>
                <a:gd name="T7" fmla="*/ 16 h 84"/>
                <a:gd name="T8" fmla="*/ 15 w 258"/>
                <a:gd name="T9" fmla="*/ 0 h 84"/>
                <a:gd name="T10" fmla="*/ 243 w 258"/>
                <a:gd name="T11" fmla="*/ 0 h 84"/>
                <a:gd name="T12" fmla="*/ 258 w 258"/>
                <a:gd name="T13" fmla="*/ 15 h 84"/>
                <a:gd name="T14" fmla="*/ 258 w 258"/>
                <a:gd name="T15" fmla="*/ 68 h 84"/>
                <a:gd name="T16" fmla="*/ 241 w 258"/>
                <a:gd name="T17" fmla="*/ 84 h 84"/>
                <a:gd name="T18" fmla="*/ 129 w 258"/>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84">
                  <a:moveTo>
                    <a:pt x="129" y="84"/>
                  </a:moveTo>
                  <a:cubicBezTo>
                    <a:pt x="92" y="84"/>
                    <a:pt x="55" y="83"/>
                    <a:pt x="18" y="84"/>
                  </a:cubicBezTo>
                  <a:cubicBezTo>
                    <a:pt x="5" y="84"/>
                    <a:pt x="0" y="79"/>
                    <a:pt x="0" y="66"/>
                  </a:cubicBezTo>
                  <a:cubicBezTo>
                    <a:pt x="1" y="50"/>
                    <a:pt x="1" y="33"/>
                    <a:pt x="0" y="16"/>
                  </a:cubicBezTo>
                  <a:cubicBezTo>
                    <a:pt x="0" y="5"/>
                    <a:pt x="4" y="0"/>
                    <a:pt x="15" y="0"/>
                  </a:cubicBezTo>
                  <a:cubicBezTo>
                    <a:pt x="91" y="0"/>
                    <a:pt x="167" y="0"/>
                    <a:pt x="243" y="0"/>
                  </a:cubicBezTo>
                  <a:cubicBezTo>
                    <a:pt x="254" y="0"/>
                    <a:pt x="258" y="4"/>
                    <a:pt x="258" y="15"/>
                  </a:cubicBezTo>
                  <a:cubicBezTo>
                    <a:pt x="257" y="33"/>
                    <a:pt x="257" y="50"/>
                    <a:pt x="258" y="68"/>
                  </a:cubicBezTo>
                  <a:cubicBezTo>
                    <a:pt x="258" y="80"/>
                    <a:pt x="253" y="84"/>
                    <a:pt x="241" y="84"/>
                  </a:cubicBezTo>
                  <a:cubicBezTo>
                    <a:pt x="203" y="84"/>
                    <a:pt x="166" y="84"/>
                    <a:pt x="129" y="84"/>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grpSp>
        <p:nvGrpSpPr>
          <p:cNvPr id="77" name="组合 76"/>
          <p:cNvGrpSpPr/>
          <p:nvPr/>
        </p:nvGrpSpPr>
        <p:grpSpPr>
          <a:xfrm>
            <a:off x="2855366" y="2301118"/>
            <a:ext cx="1229112" cy="958730"/>
            <a:chOff x="2855366" y="2301118"/>
            <a:chExt cx="1229112" cy="958730"/>
          </a:xfrm>
        </p:grpSpPr>
        <p:sp>
          <p:nvSpPr>
            <p:cNvPr id="42" name="Freeform 26"/>
            <p:cNvSpPr>
              <a:spLocks/>
            </p:cNvSpPr>
            <p:nvPr/>
          </p:nvSpPr>
          <p:spPr bwMode="auto">
            <a:xfrm>
              <a:off x="2855366" y="2531318"/>
              <a:ext cx="807015" cy="728530"/>
            </a:xfrm>
            <a:custGeom>
              <a:avLst/>
              <a:gdLst>
                <a:gd name="T0" fmla="*/ 129 w 908"/>
                <a:gd name="T1" fmla="*/ 646 h 819"/>
                <a:gd name="T2" fmla="*/ 86 w 908"/>
                <a:gd name="T3" fmla="*/ 646 h 819"/>
                <a:gd name="T4" fmla="*/ 0 w 908"/>
                <a:gd name="T5" fmla="*/ 560 h 819"/>
                <a:gd name="T6" fmla="*/ 0 w 908"/>
                <a:gd name="T7" fmla="*/ 87 h 819"/>
                <a:gd name="T8" fmla="*/ 87 w 908"/>
                <a:gd name="T9" fmla="*/ 0 h 819"/>
                <a:gd name="T10" fmla="*/ 822 w 908"/>
                <a:gd name="T11" fmla="*/ 0 h 819"/>
                <a:gd name="T12" fmla="*/ 908 w 908"/>
                <a:gd name="T13" fmla="*/ 90 h 819"/>
                <a:gd name="T14" fmla="*/ 908 w 908"/>
                <a:gd name="T15" fmla="*/ 470 h 819"/>
                <a:gd name="T16" fmla="*/ 908 w 908"/>
                <a:gd name="T17" fmla="*/ 557 h 819"/>
                <a:gd name="T18" fmla="*/ 818 w 908"/>
                <a:gd name="T19" fmla="*/ 646 h 819"/>
                <a:gd name="T20" fmla="*/ 338 w 908"/>
                <a:gd name="T21" fmla="*/ 646 h 819"/>
                <a:gd name="T22" fmla="*/ 313 w 908"/>
                <a:gd name="T23" fmla="*/ 656 h 819"/>
                <a:gd name="T24" fmla="*/ 166 w 908"/>
                <a:gd name="T25" fmla="*/ 804 h 819"/>
                <a:gd name="T26" fmla="*/ 156 w 908"/>
                <a:gd name="T27" fmla="*/ 813 h 819"/>
                <a:gd name="T28" fmla="*/ 139 w 908"/>
                <a:gd name="T29" fmla="*/ 817 h 819"/>
                <a:gd name="T30" fmla="*/ 130 w 908"/>
                <a:gd name="T31" fmla="*/ 802 h 819"/>
                <a:gd name="T32" fmla="*/ 129 w 908"/>
                <a:gd name="T33" fmla="*/ 770 h 819"/>
                <a:gd name="T34" fmla="*/ 129 w 908"/>
                <a:gd name="T35" fmla="*/ 64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8" h="819">
                  <a:moveTo>
                    <a:pt x="129" y="646"/>
                  </a:moveTo>
                  <a:cubicBezTo>
                    <a:pt x="114" y="646"/>
                    <a:pt x="100" y="646"/>
                    <a:pt x="86" y="646"/>
                  </a:cubicBezTo>
                  <a:cubicBezTo>
                    <a:pt x="38" y="646"/>
                    <a:pt x="0" y="608"/>
                    <a:pt x="0" y="560"/>
                  </a:cubicBezTo>
                  <a:cubicBezTo>
                    <a:pt x="0" y="402"/>
                    <a:pt x="0" y="245"/>
                    <a:pt x="0" y="87"/>
                  </a:cubicBezTo>
                  <a:cubicBezTo>
                    <a:pt x="0" y="38"/>
                    <a:pt x="38" y="0"/>
                    <a:pt x="87" y="0"/>
                  </a:cubicBezTo>
                  <a:cubicBezTo>
                    <a:pt x="332" y="0"/>
                    <a:pt x="577" y="0"/>
                    <a:pt x="822" y="0"/>
                  </a:cubicBezTo>
                  <a:cubicBezTo>
                    <a:pt x="872" y="0"/>
                    <a:pt x="908" y="38"/>
                    <a:pt x="908" y="90"/>
                  </a:cubicBezTo>
                  <a:cubicBezTo>
                    <a:pt x="908" y="217"/>
                    <a:pt x="908" y="343"/>
                    <a:pt x="908" y="470"/>
                  </a:cubicBezTo>
                  <a:cubicBezTo>
                    <a:pt x="908" y="499"/>
                    <a:pt x="908" y="528"/>
                    <a:pt x="908" y="557"/>
                  </a:cubicBezTo>
                  <a:cubicBezTo>
                    <a:pt x="908" y="609"/>
                    <a:pt x="871" y="646"/>
                    <a:pt x="818" y="646"/>
                  </a:cubicBezTo>
                  <a:cubicBezTo>
                    <a:pt x="658" y="646"/>
                    <a:pt x="498" y="646"/>
                    <a:pt x="338" y="646"/>
                  </a:cubicBezTo>
                  <a:cubicBezTo>
                    <a:pt x="328" y="646"/>
                    <a:pt x="321" y="649"/>
                    <a:pt x="313" y="656"/>
                  </a:cubicBezTo>
                  <a:cubicBezTo>
                    <a:pt x="265" y="706"/>
                    <a:pt x="215" y="755"/>
                    <a:pt x="166" y="804"/>
                  </a:cubicBezTo>
                  <a:cubicBezTo>
                    <a:pt x="163" y="807"/>
                    <a:pt x="160" y="811"/>
                    <a:pt x="156" y="813"/>
                  </a:cubicBezTo>
                  <a:cubicBezTo>
                    <a:pt x="151" y="815"/>
                    <a:pt x="143" y="819"/>
                    <a:pt x="139" y="817"/>
                  </a:cubicBezTo>
                  <a:cubicBezTo>
                    <a:pt x="134" y="815"/>
                    <a:pt x="131" y="807"/>
                    <a:pt x="130" y="802"/>
                  </a:cubicBezTo>
                  <a:cubicBezTo>
                    <a:pt x="129" y="791"/>
                    <a:pt x="130" y="781"/>
                    <a:pt x="129" y="770"/>
                  </a:cubicBezTo>
                  <a:cubicBezTo>
                    <a:pt x="129" y="730"/>
                    <a:pt x="129" y="689"/>
                    <a:pt x="129" y="646"/>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3" name="Freeform 27"/>
            <p:cNvSpPr>
              <a:spLocks/>
            </p:cNvSpPr>
            <p:nvPr/>
          </p:nvSpPr>
          <p:spPr bwMode="auto">
            <a:xfrm>
              <a:off x="3237656" y="2301118"/>
              <a:ext cx="846822" cy="731909"/>
            </a:xfrm>
            <a:custGeom>
              <a:avLst/>
              <a:gdLst>
                <a:gd name="T0" fmla="*/ 824 w 953"/>
                <a:gd name="T1" fmla="*/ 647 h 823"/>
                <a:gd name="T2" fmla="*/ 824 w 953"/>
                <a:gd name="T3" fmla="*/ 785 h 823"/>
                <a:gd name="T4" fmla="*/ 814 w 953"/>
                <a:gd name="T5" fmla="*/ 817 h 823"/>
                <a:gd name="T6" fmla="*/ 785 w 953"/>
                <a:gd name="T7" fmla="*/ 802 h 823"/>
                <a:gd name="T8" fmla="*/ 638 w 953"/>
                <a:gd name="T9" fmla="*/ 656 h 823"/>
                <a:gd name="T10" fmla="*/ 618 w 953"/>
                <a:gd name="T11" fmla="*/ 647 h 823"/>
                <a:gd name="T12" fmla="*/ 542 w 953"/>
                <a:gd name="T13" fmla="*/ 647 h 823"/>
                <a:gd name="T14" fmla="*/ 542 w 953"/>
                <a:gd name="T15" fmla="*/ 630 h 823"/>
                <a:gd name="T16" fmla="*/ 542 w 953"/>
                <a:gd name="T17" fmla="*/ 351 h 823"/>
                <a:gd name="T18" fmla="*/ 385 w 953"/>
                <a:gd name="T19" fmla="*/ 194 h 823"/>
                <a:gd name="T20" fmla="*/ 20 w 953"/>
                <a:gd name="T21" fmla="*/ 194 h 823"/>
                <a:gd name="T22" fmla="*/ 4 w 953"/>
                <a:gd name="T23" fmla="*/ 194 h 823"/>
                <a:gd name="T24" fmla="*/ 5 w 953"/>
                <a:gd name="T25" fmla="*/ 71 h 823"/>
                <a:gd name="T26" fmla="*/ 93 w 953"/>
                <a:gd name="T27" fmla="*/ 0 h 823"/>
                <a:gd name="T28" fmla="*/ 393 w 953"/>
                <a:gd name="T29" fmla="*/ 0 h 823"/>
                <a:gd name="T30" fmla="*/ 857 w 953"/>
                <a:gd name="T31" fmla="*/ 0 h 823"/>
                <a:gd name="T32" fmla="*/ 953 w 953"/>
                <a:gd name="T33" fmla="*/ 97 h 823"/>
                <a:gd name="T34" fmla="*/ 953 w 953"/>
                <a:gd name="T35" fmla="*/ 552 h 823"/>
                <a:gd name="T36" fmla="*/ 859 w 953"/>
                <a:gd name="T37" fmla="*/ 647 h 823"/>
                <a:gd name="T38" fmla="*/ 824 w 953"/>
                <a:gd name="T39" fmla="*/ 647 h 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3" h="823">
                  <a:moveTo>
                    <a:pt x="824" y="647"/>
                  </a:moveTo>
                  <a:cubicBezTo>
                    <a:pt x="824" y="694"/>
                    <a:pt x="824" y="740"/>
                    <a:pt x="824" y="785"/>
                  </a:cubicBezTo>
                  <a:cubicBezTo>
                    <a:pt x="823" y="796"/>
                    <a:pt x="828" y="811"/>
                    <a:pt x="814" y="817"/>
                  </a:cubicBezTo>
                  <a:cubicBezTo>
                    <a:pt x="801" y="823"/>
                    <a:pt x="793" y="810"/>
                    <a:pt x="785" y="802"/>
                  </a:cubicBezTo>
                  <a:cubicBezTo>
                    <a:pt x="736" y="753"/>
                    <a:pt x="687" y="704"/>
                    <a:pt x="638" y="656"/>
                  </a:cubicBezTo>
                  <a:cubicBezTo>
                    <a:pt x="633" y="651"/>
                    <a:pt x="625" y="648"/>
                    <a:pt x="618" y="647"/>
                  </a:cubicBezTo>
                  <a:cubicBezTo>
                    <a:pt x="593" y="646"/>
                    <a:pt x="569" y="647"/>
                    <a:pt x="542" y="647"/>
                  </a:cubicBezTo>
                  <a:cubicBezTo>
                    <a:pt x="542" y="641"/>
                    <a:pt x="542" y="636"/>
                    <a:pt x="542" y="630"/>
                  </a:cubicBezTo>
                  <a:cubicBezTo>
                    <a:pt x="542" y="537"/>
                    <a:pt x="542" y="444"/>
                    <a:pt x="542" y="351"/>
                  </a:cubicBezTo>
                  <a:cubicBezTo>
                    <a:pt x="542" y="258"/>
                    <a:pt x="478" y="194"/>
                    <a:pt x="385" y="194"/>
                  </a:cubicBezTo>
                  <a:cubicBezTo>
                    <a:pt x="263" y="194"/>
                    <a:pt x="142" y="194"/>
                    <a:pt x="20" y="194"/>
                  </a:cubicBezTo>
                  <a:cubicBezTo>
                    <a:pt x="15" y="194"/>
                    <a:pt x="9" y="194"/>
                    <a:pt x="4" y="194"/>
                  </a:cubicBezTo>
                  <a:cubicBezTo>
                    <a:pt x="4" y="152"/>
                    <a:pt x="0" y="111"/>
                    <a:pt x="5" y="71"/>
                  </a:cubicBezTo>
                  <a:cubicBezTo>
                    <a:pt x="9" y="27"/>
                    <a:pt x="47" y="0"/>
                    <a:pt x="93" y="0"/>
                  </a:cubicBezTo>
                  <a:cubicBezTo>
                    <a:pt x="193" y="0"/>
                    <a:pt x="293" y="0"/>
                    <a:pt x="393" y="0"/>
                  </a:cubicBezTo>
                  <a:cubicBezTo>
                    <a:pt x="548" y="0"/>
                    <a:pt x="702" y="0"/>
                    <a:pt x="857" y="0"/>
                  </a:cubicBezTo>
                  <a:cubicBezTo>
                    <a:pt x="918" y="0"/>
                    <a:pt x="953" y="35"/>
                    <a:pt x="953" y="97"/>
                  </a:cubicBezTo>
                  <a:cubicBezTo>
                    <a:pt x="953" y="249"/>
                    <a:pt x="953" y="401"/>
                    <a:pt x="953" y="552"/>
                  </a:cubicBezTo>
                  <a:cubicBezTo>
                    <a:pt x="953" y="611"/>
                    <a:pt x="917" y="647"/>
                    <a:pt x="859" y="647"/>
                  </a:cubicBezTo>
                  <a:cubicBezTo>
                    <a:pt x="848" y="647"/>
                    <a:pt x="837" y="647"/>
                    <a:pt x="824" y="647"/>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grpSp>
        <p:nvGrpSpPr>
          <p:cNvPr id="79" name="组合 78"/>
          <p:cNvGrpSpPr/>
          <p:nvPr/>
        </p:nvGrpSpPr>
        <p:grpSpPr>
          <a:xfrm>
            <a:off x="7367401" y="2282771"/>
            <a:ext cx="1001878" cy="994714"/>
            <a:chOff x="7367401" y="2282771"/>
            <a:chExt cx="1001878" cy="994714"/>
          </a:xfrm>
        </p:grpSpPr>
        <p:sp>
          <p:nvSpPr>
            <p:cNvPr id="47" name="Freeform 32"/>
            <p:cNvSpPr>
              <a:spLocks/>
            </p:cNvSpPr>
            <p:nvPr/>
          </p:nvSpPr>
          <p:spPr bwMode="auto">
            <a:xfrm>
              <a:off x="7634210" y="2488996"/>
              <a:ext cx="473930" cy="596888"/>
            </a:xfrm>
            <a:custGeom>
              <a:avLst/>
              <a:gdLst>
                <a:gd name="T0" fmla="*/ 659 w 671"/>
                <a:gd name="T1" fmla="*/ 351 h 845"/>
                <a:gd name="T2" fmla="*/ 643 w 671"/>
                <a:gd name="T3" fmla="*/ 429 h 845"/>
                <a:gd name="T4" fmla="*/ 659 w 671"/>
                <a:gd name="T5" fmla="*/ 458 h 845"/>
                <a:gd name="T6" fmla="*/ 664 w 671"/>
                <a:gd name="T7" fmla="*/ 493 h 845"/>
                <a:gd name="T8" fmla="*/ 378 w 671"/>
                <a:gd name="T9" fmla="*/ 838 h 845"/>
                <a:gd name="T10" fmla="*/ 357 w 671"/>
                <a:gd name="T11" fmla="*/ 840 h 845"/>
                <a:gd name="T12" fmla="*/ 286 w 671"/>
                <a:gd name="T13" fmla="*/ 838 h 845"/>
                <a:gd name="T14" fmla="*/ 267 w 671"/>
                <a:gd name="T15" fmla="*/ 834 h 845"/>
                <a:gd name="T16" fmla="*/ 15 w 671"/>
                <a:gd name="T17" fmla="*/ 366 h 845"/>
                <a:gd name="T18" fmla="*/ 41 w 671"/>
                <a:gd name="T19" fmla="*/ 49 h 845"/>
                <a:gd name="T20" fmla="*/ 45 w 671"/>
                <a:gd name="T21" fmla="*/ 39 h 845"/>
                <a:gd name="T22" fmla="*/ 58 w 671"/>
                <a:gd name="T23" fmla="*/ 39 h 845"/>
                <a:gd name="T24" fmla="*/ 130 w 671"/>
                <a:gd name="T25" fmla="*/ 7 h 845"/>
                <a:gd name="T26" fmla="*/ 145 w 671"/>
                <a:gd name="T27" fmla="*/ 1 h 845"/>
                <a:gd name="T28" fmla="*/ 658 w 671"/>
                <a:gd name="T29" fmla="*/ 349 h 845"/>
                <a:gd name="T30" fmla="*/ 659 w 671"/>
                <a:gd name="T31" fmla="*/ 351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1" h="845">
                  <a:moveTo>
                    <a:pt x="659" y="351"/>
                  </a:moveTo>
                  <a:cubicBezTo>
                    <a:pt x="641" y="374"/>
                    <a:pt x="634" y="401"/>
                    <a:pt x="643" y="429"/>
                  </a:cubicBezTo>
                  <a:cubicBezTo>
                    <a:pt x="647" y="440"/>
                    <a:pt x="651" y="451"/>
                    <a:pt x="659" y="458"/>
                  </a:cubicBezTo>
                  <a:cubicBezTo>
                    <a:pt x="671" y="469"/>
                    <a:pt x="670" y="479"/>
                    <a:pt x="664" y="493"/>
                  </a:cubicBezTo>
                  <a:cubicBezTo>
                    <a:pt x="602" y="635"/>
                    <a:pt x="505" y="749"/>
                    <a:pt x="378" y="838"/>
                  </a:cubicBezTo>
                  <a:cubicBezTo>
                    <a:pt x="371" y="844"/>
                    <a:pt x="366" y="845"/>
                    <a:pt x="357" y="840"/>
                  </a:cubicBezTo>
                  <a:cubicBezTo>
                    <a:pt x="334" y="828"/>
                    <a:pt x="310" y="827"/>
                    <a:pt x="286" y="838"/>
                  </a:cubicBezTo>
                  <a:cubicBezTo>
                    <a:pt x="278" y="842"/>
                    <a:pt x="273" y="840"/>
                    <a:pt x="267" y="834"/>
                  </a:cubicBezTo>
                  <a:cubicBezTo>
                    <a:pt x="129" y="707"/>
                    <a:pt x="41" y="553"/>
                    <a:pt x="15" y="366"/>
                  </a:cubicBezTo>
                  <a:cubicBezTo>
                    <a:pt x="0" y="259"/>
                    <a:pt x="9" y="153"/>
                    <a:pt x="41" y="49"/>
                  </a:cubicBezTo>
                  <a:cubicBezTo>
                    <a:pt x="42" y="46"/>
                    <a:pt x="44" y="43"/>
                    <a:pt x="45" y="39"/>
                  </a:cubicBezTo>
                  <a:cubicBezTo>
                    <a:pt x="50" y="39"/>
                    <a:pt x="54" y="39"/>
                    <a:pt x="58" y="39"/>
                  </a:cubicBezTo>
                  <a:cubicBezTo>
                    <a:pt x="87" y="40"/>
                    <a:pt x="110" y="29"/>
                    <a:pt x="130" y="7"/>
                  </a:cubicBezTo>
                  <a:cubicBezTo>
                    <a:pt x="133" y="3"/>
                    <a:pt x="141" y="0"/>
                    <a:pt x="145" y="1"/>
                  </a:cubicBezTo>
                  <a:cubicBezTo>
                    <a:pt x="359" y="54"/>
                    <a:pt x="532" y="167"/>
                    <a:pt x="658" y="349"/>
                  </a:cubicBezTo>
                  <a:cubicBezTo>
                    <a:pt x="658" y="349"/>
                    <a:pt x="658" y="350"/>
                    <a:pt x="659" y="351"/>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8" name="Freeform 33"/>
            <p:cNvSpPr>
              <a:spLocks/>
            </p:cNvSpPr>
            <p:nvPr/>
          </p:nvSpPr>
          <p:spPr bwMode="auto">
            <a:xfrm>
              <a:off x="7367401" y="2493174"/>
              <a:ext cx="439907" cy="697464"/>
            </a:xfrm>
            <a:custGeom>
              <a:avLst/>
              <a:gdLst>
                <a:gd name="T0" fmla="*/ 338 w 623"/>
                <a:gd name="T1" fmla="*/ 987 h 987"/>
                <a:gd name="T2" fmla="*/ 328 w 623"/>
                <a:gd name="T3" fmla="*/ 982 h 987"/>
                <a:gd name="T4" fmla="*/ 13 w 623"/>
                <a:gd name="T5" fmla="*/ 504 h 987"/>
                <a:gd name="T6" fmla="*/ 20 w 623"/>
                <a:gd name="T7" fmla="*/ 260 h 987"/>
                <a:gd name="T8" fmla="*/ 38 w 623"/>
                <a:gd name="T9" fmla="*/ 223 h 987"/>
                <a:gd name="T10" fmla="*/ 362 w 623"/>
                <a:gd name="T11" fmla="*/ 1 h 987"/>
                <a:gd name="T12" fmla="*/ 375 w 623"/>
                <a:gd name="T13" fmla="*/ 3 h 987"/>
                <a:gd name="T14" fmla="*/ 380 w 623"/>
                <a:gd name="T15" fmla="*/ 21 h 987"/>
                <a:gd name="T16" fmla="*/ 344 w 623"/>
                <a:gd name="T17" fmla="*/ 309 h 987"/>
                <a:gd name="T18" fmla="*/ 567 w 623"/>
                <a:gd name="T19" fmla="*/ 812 h 987"/>
                <a:gd name="T20" fmla="*/ 615 w 623"/>
                <a:gd name="T21" fmla="*/ 859 h 987"/>
                <a:gd name="T22" fmla="*/ 618 w 623"/>
                <a:gd name="T23" fmla="*/ 875 h 987"/>
                <a:gd name="T24" fmla="*/ 612 w 623"/>
                <a:gd name="T25" fmla="*/ 895 h 987"/>
                <a:gd name="T26" fmla="*/ 588 w 623"/>
                <a:gd name="T27" fmla="*/ 924 h 987"/>
                <a:gd name="T28" fmla="*/ 345 w 623"/>
                <a:gd name="T29" fmla="*/ 986 h 987"/>
                <a:gd name="T30" fmla="*/ 338 w 623"/>
                <a:gd name="T31"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3" h="987">
                  <a:moveTo>
                    <a:pt x="338" y="987"/>
                  </a:moveTo>
                  <a:cubicBezTo>
                    <a:pt x="336" y="986"/>
                    <a:pt x="332" y="984"/>
                    <a:pt x="328" y="982"/>
                  </a:cubicBezTo>
                  <a:cubicBezTo>
                    <a:pt x="154" y="868"/>
                    <a:pt x="47" y="710"/>
                    <a:pt x="13" y="504"/>
                  </a:cubicBezTo>
                  <a:cubicBezTo>
                    <a:pt x="0" y="422"/>
                    <a:pt x="3" y="341"/>
                    <a:pt x="20" y="260"/>
                  </a:cubicBezTo>
                  <a:cubicBezTo>
                    <a:pt x="23" y="245"/>
                    <a:pt x="28" y="234"/>
                    <a:pt x="38" y="223"/>
                  </a:cubicBezTo>
                  <a:cubicBezTo>
                    <a:pt x="129" y="124"/>
                    <a:pt x="237" y="51"/>
                    <a:pt x="362" y="1"/>
                  </a:cubicBezTo>
                  <a:cubicBezTo>
                    <a:pt x="365" y="0"/>
                    <a:pt x="373" y="1"/>
                    <a:pt x="375" y="3"/>
                  </a:cubicBezTo>
                  <a:cubicBezTo>
                    <a:pt x="379" y="8"/>
                    <a:pt x="382" y="16"/>
                    <a:pt x="380" y="21"/>
                  </a:cubicBezTo>
                  <a:cubicBezTo>
                    <a:pt x="351" y="115"/>
                    <a:pt x="338" y="211"/>
                    <a:pt x="344" y="309"/>
                  </a:cubicBezTo>
                  <a:cubicBezTo>
                    <a:pt x="358" y="504"/>
                    <a:pt x="435" y="670"/>
                    <a:pt x="567" y="812"/>
                  </a:cubicBezTo>
                  <a:cubicBezTo>
                    <a:pt x="582" y="828"/>
                    <a:pt x="598" y="844"/>
                    <a:pt x="615" y="859"/>
                  </a:cubicBezTo>
                  <a:cubicBezTo>
                    <a:pt x="620" y="864"/>
                    <a:pt x="623" y="868"/>
                    <a:pt x="618" y="875"/>
                  </a:cubicBezTo>
                  <a:cubicBezTo>
                    <a:pt x="615" y="881"/>
                    <a:pt x="612" y="889"/>
                    <a:pt x="612" y="895"/>
                  </a:cubicBezTo>
                  <a:cubicBezTo>
                    <a:pt x="614" y="914"/>
                    <a:pt x="601" y="918"/>
                    <a:pt x="588" y="924"/>
                  </a:cubicBezTo>
                  <a:cubicBezTo>
                    <a:pt x="510" y="956"/>
                    <a:pt x="429" y="976"/>
                    <a:pt x="345" y="986"/>
                  </a:cubicBezTo>
                  <a:cubicBezTo>
                    <a:pt x="344" y="986"/>
                    <a:pt x="342" y="986"/>
                    <a:pt x="338" y="987"/>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9" name="Freeform 34"/>
            <p:cNvSpPr>
              <a:spLocks/>
            </p:cNvSpPr>
            <p:nvPr/>
          </p:nvSpPr>
          <p:spPr bwMode="auto">
            <a:xfrm>
              <a:off x="8168724" y="2543313"/>
              <a:ext cx="200555" cy="558090"/>
            </a:xfrm>
            <a:custGeom>
              <a:avLst/>
              <a:gdLst>
                <a:gd name="T0" fmla="*/ 39 w 284"/>
                <a:gd name="T1" fmla="*/ 0 h 790"/>
                <a:gd name="T2" fmla="*/ 229 w 284"/>
                <a:gd name="T3" fmla="*/ 159 h 790"/>
                <a:gd name="T4" fmla="*/ 235 w 284"/>
                <a:gd name="T5" fmla="*/ 173 h 790"/>
                <a:gd name="T6" fmla="*/ 78 w 284"/>
                <a:gd name="T7" fmla="*/ 785 h 790"/>
                <a:gd name="T8" fmla="*/ 74 w 284"/>
                <a:gd name="T9" fmla="*/ 790 h 790"/>
                <a:gd name="T10" fmla="*/ 71 w 284"/>
                <a:gd name="T11" fmla="*/ 790 h 790"/>
                <a:gd name="T12" fmla="*/ 73 w 284"/>
                <a:gd name="T13" fmla="*/ 770 h 790"/>
                <a:gd name="T14" fmla="*/ 23 w 284"/>
                <a:gd name="T15" fmla="*/ 412 h 790"/>
                <a:gd name="T16" fmla="*/ 28 w 284"/>
                <a:gd name="T17" fmla="*/ 390 h 790"/>
                <a:gd name="T18" fmla="*/ 12 w 284"/>
                <a:gd name="T19" fmla="*/ 254 h 790"/>
                <a:gd name="T20" fmla="*/ 2 w 284"/>
                <a:gd name="T21" fmla="*/ 231 h 790"/>
                <a:gd name="T22" fmla="*/ 5 w 284"/>
                <a:gd name="T23" fmla="*/ 37 h 790"/>
                <a:gd name="T24" fmla="*/ 13 w 284"/>
                <a:gd name="T25" fmla="*/ 20 h 790"/>
                <a:gd name="T26" fmla="*/ 39 w 284"/>
                <a:gd name="T27" fmla="*/ 0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790">
                  <a:moveTo>
                    <a:pt x="39" y="0"/>
                  </a:moveTo>
                  <a:cubicBezTo>
                    <a:pt x="110" y="44"/>
                    <a:pt x="173" y="97"/>
                    <a:pt x="229" y="159"/>
                  </a:cubicBezTo>
                  <a:cubicBezTo>
                    <a:pt x="232" y="163"/>
                    <a:pt x="234" y="168"/>
                    <a:pt x="235" y="173"/>
                  </a:cubicBezTo>
                  <a:cubicBezTo>
                    <a:pt x="284" y="403"/>
                    <a:pt x="231" y="607"/>
                    <a:pt x="78" y="785"/>
                  </a:cubicBezTo>
                  <a:cubicBezTo>
                    <a:pt x="77" y="787"/>
                    <a:pt x="75" y="788"/>
                    <a:pt x="74" y="790"/>
                  </a:cubicBezTo>
                  <a:cubicBezTo>
                    <a:pt x="73" y="790"/>
                    <a:pt x="73" y="790"/>
                    <a:pt x="71" y="790"/>
                  </a:cubicBezTo>
                  <a:cubicBezTo>
                    <a:pt x="71" y="784"/>
                    <a:pt x="72" y="777"/>
                    <a:pt x="73" y="770"/>
                  </a:cubicBezTo>
                  <a:cubicBezTo>
                    <a:pt x="86" y="647"/>
                    <a:pt x="68" y="527"/>
                    <a:pt x="23" y="412"/>
                  </a:cubicBezTo>
                  <a:cubicBezTo>
                    <a:pt x="20" y="403"/>
                    <a:pt x="20" y="398"/>
                    <a:pt x="28" y="390"/>
                  </a:cubicBezTo>
                  <a:cubicBezTo>
                    <a:pt x="70" y="351"/>
                    <a:pt x="63" y="283"/>
                    <a:pt x="12" y="254"/>
                  </a:cubicBezTo>
                  <a:cubicBezTo>
                    <a:pt x="1" y="248"/>
                    <a:pt x="0" y="242"/>
                    <a:pt x="2" y="231"/>
                  </a:cubicBezTo>
                  <a:cubicBezTo>
                    <a:pt x="12" y="167"/>
                    <a:pt x="13" y="102"/>
                    <a:pt x="5" y="37"/>
                  </a:cubicBezTo>
                  <a:cubicBezTo>
                    <a:pt x="4" y="30"/>
                    <a:pt x="5" y="25"/>
                    <a:pt x="13" y="20"/>
                  </a:cubicBezTo>
                  <a:cubicBezTo>
                    <a:pt x="21" y="15"/>
                    <a:pt x="29" y="8"/>
                    <a:pt x="39" y="0"/>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0" name="Freeform 35"/>
            <p:cNvSpPr>
              <a:spLocks/>
            </p:cNvSpPr>
            <p:nvPr/>
          </p:nvSpPr>
          <p:spPr bwMode="auto">
            <a:xfrm>
              <a:off x="7913256" y="2835191"/>
              <a:ext cx="280239" cy="378725"/>
            </a:xfrm>
            <a:custGeom>
              <a:avLst/>
              <a:gdLst>
                <a:gd name="T0" fmla="*/ 395 w 397"/>
                <a:gd name="T1" fmla="*/ 316 h 536"/>
                <a:gd name="T2" fmla="*/ 381 w 397"/>
                <a:gd name="T3" fmla="*/ 422 h 536"/>
                <a:gd name="T4" fmla="*/ 371 w 397"/>
                <a:gd name="T5" fmla="*/ 440 h 536"/>
                <a:gd name="T6" fmla="*/ 230 w 397"/>
                <a:gd name="T7" fmla="*/ 533 h 536"/>
                <a:gd name="T8" fmla="*/ 211 w 397"/>
                <a:gd name="T9" fmla="*/ 535 h 536"/>
                <a:gd name="T10" fmla="*/ 17 w 397"/>
                <a:gd name="T11" fmla="*/ 450 h 536"/>
                <a:gd name="T12" fmla="*/ 10 w 397"/>
                <a:gd name="T13" fmla="*/ 436 h 536"/>
                <a:gd name="T14" fmla="*/ 6 w 397"/>
                <a:gd name="T15" fmla="*/ 405 h 536"/>
                <a:gd name="T16" fmla="*/ 17 w 397"/>
                <a:gd name="T17" fmla="*/ 377 h 536"/>
                <a:gd name="T18" fmla="*/ 311 w 397"/>
                <a:gd name="T19" fmla="*/ 12 h 536"/>
                <a:gd name="T20" fmla="*/ 325 w 397"/>
                <a:gd name="T21" fmla="*/ 1 h 536"/>
                <a:gd name="T22" fmla="*/ 345 w 397"/>
                <a:gd name="T23" fmla="*/ 14 h 536"/>
                <a:gd name="T24" fmla="*/ 395 w 397"/>
                <a:gd name="T25" fmla="*/ 316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7" h="536">
                  <a:moveTo>
                    <a:pt x="395" y="316"/>
                  </a:moveTo>
                  <a:cubicBezTo>
                    <a:pt x="393" y="337"/>
                    <a:pt x="388" y="380"/>
                    <a:pt x="381" y="422"/>
                  </a:cubicBezTo>
                  <a:cubicBezTo>
                    <a:pt x="380" y="428"/>
                    <a:pt x="376" y="435"/>
                    <a:pt x="371" y="440"/>
                  </a:cubicBezTo>
                  <a:cubicBezTo>
                    <a:pt x="328" y="477"/>
                    <a:pt x="281" y="508"/>
                    <a:pt x="230" y="533"/>
                  </a:cubicBezTo>
                  <a:cubicBezTo>
                    <a:pt x="224" y="535"/>
                    <a:pt x="217" y="536"/>
                    <a:pt x="211" y="535"/>
                  </a:cubicBezTo>
                  <a:cubicBezTo>
                    <a:pt x="143" y="515"/>
                    <a:pt x="78" y="486"/>
                    <a:pt x="17" y="450"/>
                  </a:cubicBezTo>
                  <a:cubicBezTo>
                    <a:pt x="13" y="448"/>
                    <a:pt x="10" y="441"/>
                    <a:pt x="10" y="436"/>
                  </a:cubicBezTo>
                  <a:cubicBezTo>
                    <a:pt x="8" y="426"/>
                    <a:pt x="10" y="414"/>
                    <a:pt x="6" y="405"/>
                  </a:cubicBezTo>
                  <a:cubicBezTo>
                    <a:pt x="0" y="391"/>
                    <a:pt x="6" y="385"/>
                    <a:pt x="17" y="377"/>
                  </a:cubicBezTo>
                  <a:cubicBezTo>
                    <a:pt x="149" y="283"/>
                    <a:pt x="248" y="162"/>
                    <a:pt x="311" y="12"/>
                  </a:cubicBezTo>
                  <a:cubicBezTo>
                    <a:pt x="314" y="6"/>
                    <a:pt x="315" y="0"/>
                    <a:pt x="325" y="1"/>
                  </a:cubicBezTo>
                  <a:cubicBezTo>
                    <a:pt x="335" y="2"/>
                    <a:pt x="341" y="3"/>
                    <a:pt x="345" y="14"/>
                  </a:cubicBezTo>
                  <a:cubicBezTo>
                    <a:pt x="380" y="104"/>
                    <a:pt x="397" y="198"/>
                    <a:pt x="395" y="316"/>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1" name="Freeform 36"/>
            <p:cNvSpPr>
              <a:spLocks/>
            </p:cNvSpPr>
            <p:nvPr/>
          </p:nvSpPr>
          <p:spPr bwMode="auto">
            <a:xfrm>
              <a:off x="7715387" y="2282771"/>
              <a:ext cx="396036" cy="180857"/>
            </a:xfrm>
            <a:custGeom>
              <a:avLst/>
              <a:gdLst>
                <a:gd name="T0" fmla="*/ 0 w 561"/>
                <a:gd name="T1" fmla="*/ 175 h 256"/>
                <a:gd name="T2" fmla="*/ 127 w 561"/>
                <a:gd name="T3" fmla="*/ 15 h 256"/>
                <a:gd name="T4" fmla="*/ 140 w 561"/>
                <a:gd name="T5" fmla="*/ 10 h 256"/>
                <a:gd name="T6" fmla="*/ 455 w 561"/>
                <a:gd name="T7" fmla="*/ 54 h 256"/>
                <a:gd name="T8" fmla="*/ 477 w 561"/>
                <a:gd name="T9" fmla="*/ 72 h 256"/>
                <a:gd name="T10" fmla="*/ 560 w 561"/>
                <a:gd name="T11" fmla="*/ 230 h 256"/>
                <a:gd name="T12" fmla="*/ 559 w 561"/>
                <a:gd name="T13" fmla="*/ 246 h 256"/>
                <a:gd name="T14" fmla="*/ 538 w 561"/>
                <a:gd name="T15" fmla="*/ 253 h 256"/>
                <a:gd name="T16" fmla="*/ 184 w 561"/>
                <a:gd name="T17" fmla="*/ 193 h 256"/>
                <a:gd name="T18" fmla="*/ 43 w 561"/>
                <a:gd name="T19" fmla="*/ 206 h 256"/>
                <a:gd name="T20" fmla="*/ 19 w 561"/>
                <a:gd name="T21" fmla="*/ 197 h 256"/>
                <a:gd name="T22" fmla="*/ 0 w 561"/>
                <a:gd name="T23" fmla="*/ 17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256">
                  <a:moveTo>
                    <a:pt x="0" y="175"/>
                  </a:moveTo>
                  <a:cubicBezTo>
                    <a:pt x="36" y="116"/>
                    <a:pt x="78" y="63"/>
                    <a:pt x="127" y="15"/>
                  </a:cubicBezTo>
                  <a:cubicBezTo>
                    <a:pt x="130" y="12"/>
                    <a:pt x="136" y="11"/>
                    <a:pt x="140" y="10"/>
                  </a:cubicBezTo>
                  <a:cubicBezTo>
                    <a:pt x="249" y="0"/>
                    <a:pt x="354" y="15"/>
                    <a:pt x="455" y="54"/>
                  </a:cubicBezTo>
                  <a:cubicBezTo>
                    <a:pt x="463" y="58"/>
                    <a:pt x="472" y="65"/>
                    <a:pt x="477" y="72"/>
                  </a:cubicBezTo>
                  <a:cubicBezTo>
                    <a:pt x="511" y="121"/>
                    <a:pt x="539" y="174"/>
                    <a:pt x="560" y="230"/>
                  </a:cubicBezTo>
                  <a:cubicBezTo>
                    <a:pt x="561" y="235"/>
                    <a:pt x="561" y="242"/>
                    <a:pt x="559" y="246"/>
                  </a:cubicBezTo>
                  <a:cubicBezTo>
                    <a:pt x="554" y="253"/>
                    <a:pt x="548" y="256"/>
                    <a:pt x="538" y="253"/>
                  </a:cubicBezTo>
                  <a:cubicBezTo>
                    <a:pt x="424" y="210"/>
                    <a:pt x="306" y="189"/>
                    <a:pt x="184" y="193"/>
                  </a:cubicBezTo>
                  <a:cubicBezTo>
                    <a:pt x="137" y="195"/>
                    <a:pt x="90" y="201"/>
                    <a:pt x="43" y="206"/>
                  </a:cubicBezTo>
                  <a:cubicBezTo>
                    <a:pt x="32" y="208"/>
                    <a:pt x="24" y="208"/>
                    <a:pt x="19" y="197"/>
                  </a:cubicBezTo>
                  <a:cubicBezTo>
                    <a:pt x="15" y="189"/>
                    <a:pt x="7" y="183"/>
                    <a:pt x="0" y="175"/>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2" name="Freeform 37"/>
            <p:cNvSpPr>
              <a:spLocks/>
            </p:cNvSpPr>
            <p:nvPr/>
          </p:nvSpPr>
          <p:spPr bwMode="auto">
            <a:xfrm>
              <a:off x="7747321" y="2435276"/>
              <a:ext cx="400214" cy="282627"/>
            </a:xfrm>
            <a:custGeom>
              <a:avLst/>
              <a:gdLst>
                <a:gd name="T0" fmla="*/ 0 w 567"/>
                <a:gd name="T1" fmla="*/ 35 h 400"/>
                <a:gd name="T2" fmla="*/ 480 w 567"/>
                <a:gd name="T3" fmla="*/ 79 h 400"/>
                <a:gd name="T4" fmla="*/ 558 w 567"/>
                <a:gd name="T5" fmla="*/ 186 h 400"/>
                <a:gd name="T6" fmla="*/ 560 w 567"/>
                <a:gd name="T7" fmla="*/ 349 h 400"/>
                <a:gd name="T8" fmla="*/ 557 w 567"/>
                <a:gd name="T9" fmla="*/ 377 h 400"/>
                <a:gd name="T10" fmla="*/ 534 w 567"/>
                <a:gd name="T11" fmla="*/ 400 h 400"/>
                <a:gd name="T12" fmla="*/ 0 w 567"/>
                <a:gd name="T13" fmla="*/ 35 h 400"/>
              </a:gdLst>
              <a:ahLst/>
              <a:cxnLst>
                <a:cxn ang="0">
                  <a:pos x="T0" y="T1"/>
                </a:cxn>
                <a:cxn ang="0">
                  <a:pos x="T2" y="T3"/>
                </a:cxn>
                <a:cxn ang="0">
                  <a:pos x="T4" y="T5"/>
                </a:cxn>
                <a:cxn ang="0">
                  <a:pos x="T6" y="T7"/>
                </a:cxn>
                <a:cxn ang="0">
                  <a:pos x="T8" y="T9"/>
                </a:cxn>
                <a:cxn ang="0">
                  <a:pos x="T10" y="T11"/>
                </a:cxn>
                <a:cxn ang="0">
                  <a:pos x="T12" y="T13"/>
                </a:cxn>
              </a:cxnLst>
              <a:rect l="0" t="0" r="r" b="b"/>
              <a:pathLst>
                <a:path w="567" h="400">
                  <a:moveTo>
                    <a:pt x="0" y="35"/>
                  </a:moveTo>
                  <a:cubicBezTo>
                    <a:pt x="97" y="0"/>
                    <a:pt x="371" y="25"/>
                    <a:pt x="480" y="79"/>
                  </a:cubicBezTo>
                  <a:cubicBezTo>
                    <a:pt x="481" y="147"/>
                    <a:pt x="497" y="169"/>
                    <a:pt x="558" y="186"/>
                  </a:cubicBezTo>
                  <a:cubicBezTo>
                    <a:pt x="566" y="240"/>
                    <a:pt x="567" y="294"/>
                    <a:pt x="560" y="349"/>
                  </a:cubicBezTo>
                  <a:cubicBezTo>
                    <a:pt x="559" y="358"/>
                    <a:pt x="558" y="368"/>
                    <a:pt x="557" y="377"/>
                  </a:cubicBezTo>
                  <a:cubicBezTo>
                    <a:pt x="554" y="397"/>
                    <a:pt x="558" y="395"/>
                    <a:pt x="534" y="400"/>
                  </a:cubicBezTo>
                  <a:cubicBezTo>
                    <a:pt x="402" y="212"/>
                    <a:pt x="222" y="93"/>
                    <a:pt x="0" y="35"/>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3" name="Freeform 38"/>
            <p:cNvSpPr>
              <a:spLocks/>
            </p:cNvSpPr>
            <p:nvPr/>
          </p:nvSpPr>
          <p:spPr bwMode="auto">
            <a:xfrm>
              <a:off x="7655400" y="3171537"/>
              <a:ext cx="366490" cy="105948"/>
            </a:xfrm>
            <a:custGeom>
              <a:avLst/>
              <a:gdLst>
                <a:gd name="T0" fmla="*/ 519 w 519"/>
                <a:gd name="T1" fmla="*/ 88 h 150"/>
                <a:gd name="T2" fmla="*/ 0 w 519"/>
                <a:gd name="T3" fmla="*/ 64 h 150"/>
                <a:gd name="T4" fmla="*/ 216 w 519"/>
                <a:gd name="T5" fmla="*/ 0 h 150"/>
                <a:gd name="T6" fmla="*/ 352 w 519"/>
                <a:gd name="T7" fmla="*/ 10 h 150"/>
                <a:gd name="T8" fmla="*/ 519 w 519"/>
                <a:gd name="T9" fmla="*/ 88 h 150"/>
              </a:gdLst>
              <a:ahLst/>
              <a:cxnLst>
                <a:cxn ang="0">
                  <a:pos x="T0" y="T1"/>
                </a:cxn>
                <a:cxn ang="0">
                  <a:pos x="T2" y="T3"/>
                </a:cxn>
                <a:cxn ang="0">
                  <a:pos x="T4" y="T5"/>
                </a:cxn>
                <a:cxn ang="0">
                  <a:pos x="T6" y="T7"/>
                </a:cxn>
                <a:cxn ang="0">
                  <a:pos x="T8" y="T9"/>
                </a:cxn>
              </a:cxnLst>
              <a:rect l="0" t="0" r="r" b="b"/>
              <a:pathLst>
                <a:path w="519" h="150">
                  <a:moveTo>
                    <a:pt x="519" y="88"/>
                  </a:moveTo>
                  <a:cubicBezTo>
                    <a:pt x="376" y="150"/>
                    <a:pt x="104" y="137"/>
                    <a:pt x="0" y="64"/>
                  </a:cubicBezTo>
                  <a:cubicBezTo>
                    <a:pt x="70" y="43"/>
                    <a:pt x="143" y="22"/>
                    <a:pt x="216" y="0"/>
                  </a:cubicBezTo>
                  <a:cubicBezTo>
                    <a:pt x="256" y="51"/>
                    <a:pt x="316" y="46"/>
                    <a:pt x="352" y="10"/>
                  </a:cubicBezTo>
                  <a:cubicBezTo>
                    <a:pt x="408" y="36"/>
                    <a:pt x="463" y="62"/>
                    <a:pt x="519" y="88"/>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4" name="Freeform 39"/>
            <p:cNvSpPr>
              <a:spLocks/>
            </p:cNvSpPr>
            <p:nvPr/>
          </p:nvSpPr>
          <p:spPr bwMode="auto">
            <a:xfrm>
              <a:off x="7501701" y="2298887"/>
              <a:ext cx="251887" cy="145044"/>
            </a:xfrm>
            <a:custGeom>
              <a:avLst/>
              <a:gdLst>
                <a:gd name="T0" fmla="*/ 357 w 357"/>
                <a:gd name="T1" fmla="*/ 0 h 205"/>
                <a:gd name="T2" fmla="*/ 266 w 357"/>
                <a:gd name="T3" fmla="*/ 129 h 205"/>
                <a:gd name="T4" fmla="*/ 256 w 357"/>
                <a:gd name="T5" fmla="*/ 136 h 205"/>
                <a:gd name="T6" fmla="*/ 168 w 357"/>
                <a:gd name="T7" fmla="*/ 198 h 205"/>
                <a:gd name="T8" fmla="*/ 167 w 357"/>
                <a:gd name="T9" fmla="*/ 199 h 205"/>
                <a:gd name="T10" fmla="*/ 0 w 357"/>
                <a:gd name="T11" fmla="*/ 205 h 205"/>
                <a:gd name="T12" fmla="*/ 357 w 357"/>
                <a:gd name="T13" fmla="*/ 0 h 205"/>
              </a:gdLst>
              <a:ahLst/>
              <a:cxnLst>
                <a:cxn ang="0">
                  <a:pos x="T0" y="T1"/>
                </a:cxn>
                <a:cxn ang="0">
                  <a:pos x="T2" y="T3"/>
                </a:cxn>
                <a:cxn ang="0">
                  <a:pos x="T4" y="T5"/>
                </a:cxn>
                <a:cxn ang="0">
                  <a:pos x="T6" y="T7"/>
                </a:cxn>
                <a:cxn ang="0">
                  <a:pos x="T8" y="T9"/>
                </a:cxn>
                <a:cxn ang="0">
                  <a:pos x="T10" y="T11"/>
                </a:cxn>
                <a:cxn ang="0">
                  <a:pos x="T12" y="T13"/>
                </a:cxn>
              </a:cxnLst>
              <a:rect l="0" t="0" r="r" b="b"/>
              <a:pathLst>
                <a:path w="357" h="205">
                  <a:moveTo>
                    <a:pt x="357" y="0"/>
                  </a:moveTo>
                  <a:cubicBezTo>
                    <a:pt x="326" y="44"/>
                    <a:pt x="296" y="87"/>
                    <a:pt x="266" y="129"/>
                  </a:cubicBezTo>
                  <a:cubicBezTo>
                    <a:pt x="264" y="132"/>
                    <a:pt x="259" y="136"/>
                    <a:pt x="256" y="136"/>
                  </a:cubicBezTo>
                  <a:cubicBezTo>
                    <a:pt x="211" y="135"/>
                    <a:pt x="182" y="157"/>
                    <a:pt x="168" y="198"/>
                  </a:cubicBezTo>
                  <a:cubicBezTo>
                    <a:pt x="167" y="200"/>
                    <a:pt x="166" y="201"/>
                    <a:pt x="167" y="199"/>
                  </a:cubicBezTo>
                  <a:cubicBezTo>
                    <a:pt x="110" y="201"/>
                    <a:pt x="56" y="203"/>
                    <a:pt x="0" y="205"/>
                  </a:cubicBezTo>
                  <a:cubicBezTo>
                    <a:pt x="99" y="101"/>
                    <a:pt x="218" y="32"/>
                    <a:pt x="357" y="0"/>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5" name="Freeform 40"/>
            <p:cNvSpPr>
              <a:spLocks/>
            </p:cNvSpPr>
            <p:nvPr/>
          </p:nvSpPr>
          <p:spPr bwMode="auto">
            <a:xfrm>
              <a:off x="8104559" y="2355591"/>
              <a:ext cx="204733" cy="234577"/>
            </a:xfrm>
            <a:custGeom>
              <a:avLst/>
              <a:gdLst>
                <a:gd name="T0" fmla="*/ 290 w 290"/>
                <a:gd name="T1" fmla="*/ 332 h 332"/>
                <a:gd name="T2" fmla="*/ 281 w 290"/>
                <a:gd name="T3" fmla="*/ 325 h 332"/>
                <a:gd name="T4" fmla="*/ 155 w 290"/>
                <a:gd name="T5" fmla="*/ 231 h 332"/>
                <a:gd name="T6" fmla="*/ 147 w 290"/>
                <a:gd name="T7" fmla="*/ 215 h 332"/>
                <a:gd name="T8" fmla="*/ 66 w 290"/>
                <a:gd name="T9" fmla="*/ 126 h 332"/>
                <a:gd name="T10" fmla="*/ 53 w 290"/>
                <a:gd name="T11" fmla="*/ 119 h 332"/>
                <a:gd name="T12" fmla="*/ 0 w 290"/>
                <a:gd name="T13" fmla="*/ 0 h 332"/>
                <a:gd name="T14" fmla="*/ 290 w 290"/>
                <a:gd name="T15" fmla="*/ 332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332">
                  <a:moveTo>
                    <a:pt x="290" y="332"/>
                  </a:moveTo>
                  <a:cubicBezTo>
                    <a:pt x="286" y="329"/>
                    <a:pt x="284" y="327"/>
                    <a:pt x="281" y="325"/>
                  </a:cubicBezTo>
                  <a:cubicBezTo>
                    <a:pt x="239" y="294"/>
                    <a:pt x="197" y="263"/>
                    <a:pt x="155" y="231"/>
                  </a:cubicBezTo>
                  <a:cubicBezTo>
                    <a:pt x="151" y="228"/>
                    <a:pt x="147" y="221"/>
                    <a:pt x="147" y="215"/>
                  </a:cubicBezTo>
                  <a:cubicBezTo>
                    <a:pt x="146" y="168"/>
                    <a:pt x="114" y="132"/>
                    <a:pt x="66" y="126"/>
                  </a:cubicBezTo>
                  <a:cubicBezTo>
                    <a:pt x="61" y="126"/>
                    <a:pt x="54" y="123"/>
                    <a:pt x="53" y="119"/>
                  </a:cubicBezTo>
                  <a:cubicBezTo>
                    <a:pt x="34" y="79"/>
                    <a:pt x="17" y="39"/>
                    <a:pt x="0" y="0"/>
                  </a:cubicBezTo>
                  <a:cubicBezTo>
                    <a:pt x="84" y="22"/>
                    <a:pt x="264" y="226"/>
                    <a:pt x="290" y="332"/>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6" name="Freeform 41"/>
            <p:cNvSpPr>
              <a:spLocks/>
            </p:cNvSpPr>
            <p:nvPr/>
          </p:nvSpPr>
          <p:spPr bwMode="auto">
            <a:xfrm>
              <a:off x="7407094" y="2470791"/>
              <a:ext cx="185632" cy="123556"/>
            </a:xfrm>
            <a:custGeom>
              <a:avLst/>
              <a:gdLst>
                <a:gd name="T0" fmla="*/ 263 w 263"/>
                <a:gd name="T1" fmla="*/ 1 h 175"/>
                <a:gd name="T2" fmla="*/ 0 w 263"/>
                <a:gd name="T3" fmla="*/ 175 h 175"/>
                <a:gd name="T4" fmla="*/ 4 w 263"/>
                <a:gd name="T5" fmla="*/ 162 h 175"/>
                <a:gd name="T6" fmla="*/ 80 w 263"/>
                <a:gd name="T7" fmla="*/ 28 h 175"/>
                <a:gd name="T8" fmla="*/ 104 w 263"/>
                <a:gd name="T9" fmla="*/ 12 h 175"/>
                <a:gd name="T10" fmla="*/ 250 w 263"/>
                <a:gd name="T11" fmla="*/ 0 h 175"/>
                <a:gd name="T12" fmla="*/ 263 w 263"/>
                <a:gd name="T13" fmla="*/ 1 h 175"/>
              </a:gdLst>
              <a:ahLst/>
              <a:cxnLst>
                <a:cxn ang="0">
                  <a:pos x="T0" y="T1"/>
                </a:cxn>
                <a:cxn ang="0">
                  <a:pos x="T2" y="T3"/>
                </a:cxn>
                <a:cxn ang="0">
                  <a:pos x="T4" y="T5"/>
                </a:cxn>
                <a:cxn ang="0">
                  <a:pos x="T6" y="T7"/>
                </a:cxn>
                <a:cxn ang="0">
                  <a:pos x="T8" y="T9"/>
                </a:cxn>
                <a:cxn ang="0">
                  <a:pos x="T10" y="T11"/>
                </a:cxn>
                <a:cxn ang="0">
                  <a:pos x="T12" y="T13"/>
                </a:cxn>
              </a:cxnLst>
              <a:rect l="0" t="0" r="r" b="b"/>
              <a:pathLst>
                <a:path w="263" h="175">
                  <a:moveTo>
                    <a:pt x="263" y="1"/>
                  </a:moveTo>
                  <a:cubicBezTo>
                    <a:pt x="167" y="46"/>
                    <a:pt x="80" y="101"/>
                    <a:pt x="0" y="175"/>
                  </a:cubicBezTo>
                  <a:cubicBezTo>
                    <a:pt x="2" y="168"/>
                    <a:pt x="3" y="165"/>
                    <a:pt x="4" y="162"/>
                  </a:cubicBezTo>
                  <a:cubicBezTo>
                    <a:pt x="30" y="117"/>
                    <a:pt x="55" y="72"/>
                    <a:pt x="80" y="28"/>
                  </a:cubicBezTo>
                  <a:cubicBezTo>
                    <a:pt x="85" y="19"/>
                    <a:pt x="93" y="13"/>
                    <a:pt x="104" y="12"/>
                  </a:cubicBezTo>
                  <a:cubicBezTo>
                    <a:pt x="153" y="9"/>
                    <a:pt x="201" y="4"/>
                    <a:pt x="250" y="0"/>
                  </a:cubicBezTo>
                  <a:cubicBezTo>
                    <a:pt x="254" y="0"/>
                    <a:pt x="258" y="1"/>
                    <a:pt x="263" y="1"/>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60" name="文本框 59"/>
          <p:cNvSpPr txBox="1"/>
          <p:nvPr/>
        </p:nvSpPr>
        <p:spPr>
          <a:xfrm>
            <a:off x="846464" y="3332199"/>
            <a:ext cx="852722" cy="369332"/>
          </a:xfrm>
          <a:prstGeom prst="rect">
            <a:avLst/>
          </a:prstGeom>
          <a:noFill/>
        </p:spPr>
        <p:txBody>
          <a:bodyPr wrap="square" rtlCol="0">
            <a:spAutoFit/>
          </a:bodyPr>
          <a:lstStyle/>
          <a:p>
            <a:pPr algn="ctr"/>
            <a:r>
              <a:rPr lang="en-US" altLang="zh-HK" b="1" dirty="0" smtClean="0">
                <a:solidFill>
                  <a:srgbClr val="0174AB"/>
                </a:solidFill>
                <a:latin typeface="微软雅黑" panose="020B0503020204020204" pitchFamily="34" charset="-122"/>
                <a:ea typeface="微软雅黑" panose="020B0503020204020204" pitchFamily="34" charset="-122"/>
              </a:rPr>
              <a:t>T</a:t>
            </a:r>
            <a:r>
              <a:rPr lang="en-US" altLang="zh-CN" b="1" dirty="0" smtClean="0">
                <a:solidFill>
                  <a:srgbClr val="0174AB"/>
                </a:solidFill>
                <a:latin typeface="微软雅黑" panose="020B0503020204020204" pitchFamily="34" charset="-122"/>
                <a:ea typeface="微软雅黑" panose="020B0503020204020204" pitchFamily="34" charset="-122"/>
              </a:rPr>
              <a:t>EXT</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61" name="矩形 60"/>
          <p:cNvSpPr/>
          <p:nvPr/>
        </p:nvSpPr>
        <p:spPr>
          <a:xfrm>
            <a:off x="397361" y="3750041"/>
            <a:ext cx="1750929" cy="1446550"/>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r>
              <a:rPr lang="zh-HK" altLang="zh-HK" sz="1100" dirty="0" smtClean="0">
                <a:solidFill>
                  <a:srgbClr val="666666"/>
                </a:solidFill>
                <a:latin typeface="微软雅黑" panose="020B0503020204020204" pitchFamily="34" charset="-122"/>
                <a:ea typeface="微软雅黑" panose="020B0503020204020204" pitchFamily="34" charset="-122"/>
                <a:cs typeface="Arial" panose="020B0604020202020204" pitchFamily="34" charset="0"/>
              </a:rPr>
              <a:t>It was the epoch of belief, and it was the epoch of incredulity.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64" name="文本框 63"/>
          <p:cNvSpPr txBox="1"/>
          <p:nvPr/>
        </p:nvSpPr>
        <p:spPr>
          <a:xfrm>
            <a:off x="3045914" y="3332199"/>
            <a:ext cx="852722" cy="369332"/>
          </a:xfrm>
          <a:prstGeom prst="rect">
            <a:avLst/>
          </a:prstGeom>
          <a:noFill/>
        </p:spPr>
        <p:txBody>
          <a:bodyPr wrap="square" rtlCol="0">
            <a:spAutoFit/>
          </a:bodyPr>
          <a:lstStyle/>
          <a:p>
            <a:pPr algn="ctr"/>
            <a:r>
              <a:rPr lang="en-US" altLang="zh-HK" b="1" dirty="0" smtClean="0">
                <a:solidFill>
                  <a:srgbClr val="0174AB"/>
                </a:solidFill>
                <a:latin typeface="微软雅黑" panose="020B0503020204020204" pitchFamily="34" charset="-122"/>
                <a:ea typeface="微软雅黑" panose="020B0503020204020204" pitchFamily="34" charset="-122"/>
              </a:rPr>
              <a:t>T</a:t>
            </a:r>
            <a:r>
              <a:rPr lang="en-US" altLang="zh-CN" b="1" dirty="0" smtClean="0">
                <a:solidFill>
                  <a:srgbClr val="0174AB"/>
                </a:solidFill>
                <a:latin typeface="微软雅黑" panose="020B0503020204020204" pitchFamily="34" charset="-122"/>
                <a:ea typeface="微软雅黑" panose="020B0503020204020204" pitchFamily="34" charset="-122"/>
              </a:rPr>
              <a:t>EXT</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65" name="矩形 64"/>
          <p:cNvSpPr/>
          <p:nvPr/>
        </p:nvSpPr>
        <p:spPr>
          <a:xfrm>
            <a:off x="2596811" y="3750041"/>
            <a:ext cx="1750929" cy="1446550"/>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r>
              <a:rPr lang="zh-HK" altLang="zh-HK" sz="1100" dirty="0" smtClean="0">
                <a:solidFill>
                  <a:srgbClr val="666666"/>
                </a:solidFill>
                <a:latin typeface="微软雅黑" panose="020B0503020204020204" pitchFamily="34" charset="-122"/>
                <a:ea typeface="微软雅黑" panose="020B0503020204020204" pitchFamily="34" charset="-122"/>
                <a:cs typeface="Arial" panose="020B0604020202020204" pitchFamily="34" charset="0"/>
              </a:rPr>
              <a:t>It was the epoch of belief, and it was the epoch of incredulity.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67" name="文本框 66"/>
          <p:cNvSpPr txBox="1"/>
          <p:nvPr/>
        </p:nvSpPr>
        <p:spPr>
          <a:xfrm>
            <a:off x="5245364" y="3332199"/>
            <a:ext cx="852722" cy="369332"/>
          </a:xfrm>
          <a:prstGeom prst="rect">
            <a:avLst/>
          </a:prstGeom>
          <a:noFill/>
        </p:spPr>
        <p:txBody>
          <a:bodyPr wrap="square" rtlCol="0">
            <a:spAutoFit/>
          </a:bodyPr>
          <a:lstStyle/>
          <a:p>
            <a:pPr algn="ctr"/>
            <a:r>
              <a:rPr lang="en-US" altLang="zh-HK" b="1" dirty="0" smtClean="0">
                <a:solidFill>
                  <a:srgbClr val="0174AB"/>
                </a:solidFill>
                <a:latin typeface="微软雅黑" panose="020B0503020204020204" pitchFamily="34" charset="-122"/>
                <a:ea typeface="微软雅黑" panose="020B0503020204020204" pitchFamily="34" charset="-122"/>
              </a:rPr>
              <a:t>T</a:t>
            </a:r>
            <a:r>
              <a:rPr lang="en-US" altLang="zh-CN" b="1" dirty="0" smtClean="0">
                <a:solidFill>
                  <a:srgbClr val="0174AB"/>
                </a:solidFill>
                <a:latin typeface="微软雅黑" panose="020B0503020204020204" pitchFamily="34" charset="-122"/>
                <a:ea typeface="微软雅黑" panose="020B0503020204020204" pitchFamily="34" charset="-122"/>
              </a:rPr>
              <a:t>EXT</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68" name="矩形 67"/>
          <p:cNvSpPr/>
          <p:nvPr/>
        </p:nvSpPr>
        <p:spPr>
          <a:xfrm>
            <a:off x="4796261" y="3750041"/>
            <a:ext cx="1750929" cy="1446550"/>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r>
              <a:rPr lang="zh-HK" altLang="zh-HK" sz="1100" dirty="0" smtClean="0">
                <a:solidFill>
                  <a:srgbClr val="666666"/>
                </a:solidFill>
                <a:latin typeface="微软雅黑" panose="020B0503020204020204" pitchFamily="34" charset="-122"/>
                <a:ea typeface="微软雅黑" panose="020B0503020204020204" pitchFamily="34" charset="-122"/>
                <a:cs typeface="Arial" panose="020B0604020202020204" pitchFamily="34" charset="0"/>
              </a:rPr>
              <a:t>It was the epoch of belief, and it was the epoch of incredulity.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70" name="文本框 69"/>
          <p:cNvSpPr txBox="1"/>
          <p:nvPr/>
        </p:nvSpPr>
        <p:spPr>
          <a:xfrm>
            <a:off x="7444813" y="3332199"/>
            <a:ext cx="852722" cy="369332"/>
          </a:xfrm>
          <a:prstGeom prst="rect">
            <a:avLst/>
          </a:prstGeom>
          <a:noFill/>
        </p:spPr>
        <p:txBody>
          <a:bodyPr wrap="square" rtlCol="0">
            <a:spAutoFit/>
          </a:bodyPr>
          <a:lstStyle/>
          <a:p>
            <a:pPr algn="ctr"/>
            <a:r>
              <a:rPr lang="en-US" altLang="zh-HK" b="1" dirty="0" smtClean="0">
                <a:solidFill>
                  <a:srgbClr val="0174AB"/>
                </a:solidFill>
                <a:latin typeface="微软雅黑" panose="020B0503020204020204" pitchFamily="34" charset="-122"/>
                <a:ea typeface="微软雅黑" panose="020B0503020204020204" pitchFamily="34" charset="-122"/>
              </a:rPr>
              <a:t>T</a:t>
            </a:r>
            <a:r>
              <a:rPr lang="en-US" altLang="zh-CN" b="1" dirty="0" smtClean="0">
                <a:solidFill>
                  <a:srgbClr val="0174AB"/>
                </a:solidFill>
                <a:latin typeface="微软雅黑" panose="020B0503020204020204" pitchFamily="34" charset="-122"/>
                <a:ea typeface="微软雅黑" panose="020B0503020204020204" pitchFamily="34" charset="-122"/>
              </a:rPr>
              <a:t>EXT</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71" name="矩形 70"/>
          <p:cNvSpPr/>
          <p:nvPr/>
        </p:nvSpPr>
        <p:spPr>
          <a:xfrm>
            <a:off x="6995710" y="3750041"/>
            <a:ext cx="1750929" cy="1446550"/>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r>
              <a:rPr lang="zh-HK" altLang="zh-HK" sz="1100" dirty="0" smtClean="0">
                <a:solidFill>
                  <a:srgbClr val="666666"/>
                </a:solidFill>
                <a:latin typeface="微软雅黑" panose="020B0503020204020204" pitchFamily="34" charset="-122"/>
                <a:ea typeface="微软雅黑" panose="020B0503020204020204" pitchFamily="34" charset="-122"/>
                <a:cs typeface="Arial" panose="020B0604020202020204" pitchFamily="34" charset="0"/>
              </a:rPr>
              <a:t>It was the epoch of belief, and it was the epoch of incredulity.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80" name="文本框 7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1" name="文本框 80"/>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65536224"/>
      </p:ext>
    </p:extLst>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椭圆 36"/>
          <p:cNvSpPr/>
          <p:nvPr/>
        </p:nvSpPr>
        <p:spPr>
          <a:xfrm>
            <a:off x="713748" y="2724064"/>
            <a:ext cx="2044873" cy="2044873"/>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nvGrpSpPr>
          <p:cNvPr id="28" name="Group 12"/>
          <p:cNvGrpSpPr>
            <a:grpSpLocks noChangeAspect="1"/>
          </p:cNvGrpSpPr>
          <p:nvPr/>
        </p:nvGrpSpPr>
        <p:grpSpPr bwMode="auto">
          <a:xfrm>
            <a:off x="1183962" y="3105833"/>
            <a:ext cx="1361803" cy="1281345"/>
            <a:chOff x="3333" y="1044"/>
            <a:chExt cx="3267" cy="2854"/>
          </a:xfrm>
          <a:solidFill>
            <a:schemeClr val="bg1"/>
          </a:solidFill>
        </p:grpSpPr>
        <p:sp>
          <p:nvSpPr>
            <p:cNvPr id="29" name="Freeform 14"/>
            <p:cNvSpPr>
              <a:spLocks/>
            </p:cNvSpPr>
            <p:nvPr/>
          </p:nvSpPr>
          <p:spPr bwMode="auto">
            <a:xfrm>
              <a:off x="3333" y="1044"/>
              <a:ext cx="2451" cy="2854"/>
            </a:xfrm>
            <a:custGeom>
              <a:avLst/>
              <a:gdLst>
                <a:gd name="T0" fmla="*/ 908 w 1036"/>
                <a:gd name="T1" fmla="*/ 372 h 1206"/>
                <a:gd name="T2" fmla="*/ 908 w 1036"/>
                <a:gd name="T3" fmla="*/ 296 h 1206"/>
                <a:gd name="T4" fmla="*/ 908 w 1036"/>
                <a:gd name="T5" fmla="*/ 152 h 1206"/>
                <a:gd name="T6" fmla="*/ 883 w 1036"/>
                <a:gd name="T7" fmla="*/ 128 h 1206"/>
                <a:gd name="T8" fmla="*/ 405 w 1036"/>
                <a:gd name="T9" fmla="*/ 128 h 1206"/>
                <a:gd name="T10" fmla="*/ 387 w 1036"/>
                <a:gd name="T11" fmla="*/ 128 h 1206"/>
                <a:gd name="T12" fmla="*/ 387 w 1036"/>
                <a:gd name="T13" fmla="*/ 150 h 1206"/>
                <a:gd name="T14" fmla="*/ 387 w 1036"/>
                <a:gd name="T15" fmla="*/ 296 h 1206"/>
                <a:gd name="T16" fmla="*/ 295 w 1036"/>
                <a:gd name="T17" fmla="*/ 386 h 1206"/>
                <a:gd name="T18" fmla="*/ 145 w 1036"/>
                <a:gd name="T19" fmla="*/ 386 h 1206"/>
                <a:gd name="T20" fmla="*/ 128 w 1036"/>
                <a:gd name="T21" fmla="*/ 386 h 1206"/>
                <a:gd name="T22" fmla="*/ 128 w 1036"/>
                <a:gd name="T23" fmla="*/ 404 h 1206"/>
                <a:gd name="T24" fmla="*/ 128 w 1036"/>
                <a:gd name="T25" fmla="*/ 1052 h 1206"/>
                <a:gd name="T26" fmla="*/ 153 w 1036"/>
                <a:gd name="T27" fmla="*/ 1078 h 1206"/>
                <a:gd name="T28" fmla="*/ 882 w 1036"/>
                <a:gd name="T29" fmla="*/ 1078 h 1206"/>
                <a:gd name="T30" fmla="*/ 908 w 1036"/>
                <a:gd name="T31" fmla="*/ 1052 h 1206"/>
                <a:gd name="T32" fmla="*/ 908 w 1036"/>
                <a:gd name="T33" fmla="*/ 869 h 1206"/>
                <a:gd name="T34" fmla="*/ 914 w 1036"/>
                <a:gd name="T35" fmla="*/ 851 h 1206"/>
                <a:gd name="T36" fmla="*/ 1028 w 1036"/>
                <a:gd name="T37" fmla="*/ 729 h 1206"/>
                <a:gd name="T38" fmla="*/ 1035 w 1036"/>
                <a:gd name="T39" fmla="*/ 724 h 1206"/>
                <a:gd name="T40" fmla="*/ 1036 w 1036"/>
                <a:gd name="T41" fmla="*/ 738 h 1206"/>
                <a:gd name="T42" fmla="*/ 1036 w 1036"/>
                <a:gd name="T43" fmla="*/ 1069 h 1206"/>
                <a:gd name="T44" fmla="*/ 899 w 1036"/>
                <a:gd name="T45" fmla="*/ 1206 h 1206"/>
                <a:gd name="T46" fmla="*/ 133 w 1036"/>
                <a:gd name="T47" fmla="*/ 1206 h 1206"/>
                <a:gd name="T48" fmla="*/ 0 w 1036"/>
                <a:gd name="T49" fmla="*/ 1073 h 1206"/>
                <a:gd name="T50" fmla="*/ 0 w 1036"/>
                <a:gd name="T51" fmla="*/ 316 h 1206"/>
                <a:gd name="T52" fmla="*/ 19 w 1036"/>
                <a:gd name="T53" fmla="*/ 267 h 1206"/>
                <a:gd name="T54" fmla="*/ 265 w 1036"/>
                <a:gd name="T55" fmla="*/ 27 h 1206"/>
                <a:gd name="T56" fmla="*/ 331 w 1036"/>
                <a:gd name="T57" fmla="*/ 0 h 1206"/>
                <a:gd name="T58" fmla="*/ 902 w 1036"/>
                <a:gd name="T59" fmla="*/ 0 h 1206"/>
                <a:gd name="T60" fmla="*/ 1036 w 1036"/>
                <a:gd name="T61" fmla="*/ 129 h 1206"/>
                <a:gd name="T62" fmla="*/ 1035 w 1036"/>
                <a:gd name="T63" fmla="*/ 206 h 1206"/>
                <a:gd name="T64" fmla="*/ 1028 w 1036"/>
                <a:gd name="T65" fmla="*/ 224 h 1206"/>
                <a:gd name="T66" fmla="*/ 942 w 1036"/>
                <a:gd name="T67" fmla="*/ 328 h 1206"/>
                <a:gd name="T68" fmla="*/ 921 w 1036"/>
                <a:gd name="T69" fmla="*/ 358 h 1206"/>
                <a:gd name="T70" fmla="*/ 908 w 1036"/>
                <a:gd name="T71" fmla="*/ 372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6" h="1206">
                  <a:moveTo>
                    <a:pt x="908" y="372"/>
                  </a:moveTo>
                  <a:cubicBezTo>
                    <a:pt x="908" y="344"/>
                    <a:pt x="908" y="320"/>
                    <a:pt x="908" y="296"/>
                  </a:cubicBezTo>
                  <a:cubicBezTo>
                    <a:pt x="908" y="248"/>
                    <a:pt x="908" y="200"/>
                    <a:pt x="908" y="152"/>
                  </a:cubicBezTo>
                  <a:cubicBezTo>
                    <a:pt x="908" y="131"/>
                    <a:pt x="905" y="128"/>
                    <a:pt x="883" y="128"/>
                  </a:cubicBezTo>
                  <a:cubicBezTo>
                    <a:pt x="724" y="128"/>
                    <a:pt x="565" y="128"/>
                    <a:pt x="405" y="128"/>
                  </a:cubicBezTo>
                  <a:cubicBezTo>
                    <a:pt x="400" y="128"/>
                    <a:pt x="394" y="128"/>
                    <a:pt x="387" y="128"/>
                  </a:cubicBezTo>
                  <a:cubicBezTo>
                    <a:pt x="387" y="137"/>
                    <a:pt x="387" y="144"/>
                    <a:pt x="387" y="150"/>
                  </a:cubicBezTo>
                  <a:cubicBezTo>
                    <a:pt x="387" y="199"/>
                    <a:pt x="387" y="247"/>
                    <a:pt x="387" y="296"/>
                  </a:cubicBezTo>
                  <a:cubicBezTo>
                    <a:pt x="386" y="352"/>
                    <a:pt x="351" y="386"/>
                    <a:pt x="295" y="386"/>
                  </a:cubicBezTo>
                  <a:cubicBezTo>
                    <a:pt x="245" y="386"/>
                    <a:pt x="195" y="386"/>
                    <a:pt x="145" y="386"/>
                  </a:cubicBezTo>
                  <a:cubicBezTo>
                    <a:pt x="140" y="386"/>
                    <a:pt x="135" y="386"/>
                    <a:pt x="128" y="386"/>
                  </a:cubicBezTo>
                  <a:cubicBezTo>
                    <a:pt x="128" y="394"/>
                    <a:pt x="128" y="399"/>
                    <a:pt x="128" y="404"/>
                  </a:cubicBezTo>
                  <a:cubicBezTo>
                    <a:pt x="128" y="620"/>
                    <a:pt x="128" y="836"/>
                    <a:pt x="128" y="1052"/>
                  </a:cubicBezTo>
                  <a:cubicBezTo>
                    <a:pt x="128" y="1076"/>
                    <a:pt x="130" y="1078"/>
                    <a:pt x="153" y="1078"/>
                  </a:cubicBezTo>
                  <a:cubicBezTo>
                    <a:pt x="396" y="1078"/>
                    <a:pt x="639" y="1078"/>
                    <a:pt x="882" y="1078"/>
                  </a:cubicBezTo>
                  <a:cubicBezTo>
                    <a:pt x="906" y="1078"/>
                    <a:pt x="908" y="1076"/>
                    <a:pt x="908" y="1052"/>
                  </a:cubicBezTo>
                  <a:cubicBezTo>
                    <a:pt x="908" y="991"/>
                    <a:pt x="908" y="930"/>
                    <a:pt x="908" y="869"/>
                  </a:cubicBezTo>
                  <a:cubicBezTo>
                    <a:pt x="908" y="863"/>
                    <a:pt x="910" y="855"/>
                    <a:pt x="914" y="851"/>
                  </a:cubicBezTo>
                  <a:cubicBezTo>
                    <a:pt x="952" y="810"/>
                    <a:pt x="990" y="770"/>
                    <a:pt x="1028" y="729"/>
                  </a:cubicBezTo>
                  <a:cubicBezTo>
                    <a:pt x="1030" y="728"/>
                    <a:pt x="1031" y="727"/>
                    <a:pt x="1035" y="724"/>
                  </a:cubicBezTo>
                  <a:cubicBezTo>
                    <a:pt x="1035" y="730"/>
                    <a:pt x="1036" y="734"/>
                    <a:pt x="1036" y="738"/>
                  </a:cubicBezTo>
                  <a:cubicBezTo>
                    <a:pt x="1036" y="849"/>
                    <a:pt x="1036" y="959"/>
                    <a:pt x="1036" y="1069"/>
                  </a:cubicBezTo>
                  <a:cubicBezTo>
                    <a:pt x="1035" y="1151"/>
                    <a:pt x="981" y="1206"/>
                    <a:pt x="899" y="1206"/>
                  </a:cubicBezTo>
                  <a:cubicBezTo>
                    <a:pt x="643" y="1206"/>
                    <a:pt x="388" y="1206"/>
                    <a:pt x="133" y="1206"/>
                  </a:cubicBezTo>
                  <a:cubicBezTo>
                    <a:pt x="56" y="1206"/>
                    <a:pt x="0" y="1150"/>
                    <a:pt x="0" y="1073"/>
                  </a:cubicBezTo>
                  <a:cubicBezTo>
                    <a:pt x="0" y="821"/>
                    <a:pt x="0" y="568"/>
                    <a:pt x="0" y="316"/>
                  </a:cubicBezTo>
                  <a:cubicBezTo>
                    <a:pt x="0" y="297"/>
                    <a:pt x="6" y="281"/>
                    <a:pt x="19" y="267"/>
                  </a:cubicBezTo>
                  <a:cubicBezTo>
                    <a:pt x="101" y="187"/>
                    <a:pt x="183" y="107"/>
                    <a:pt x="265" y="27"/>
                  </a:cubicBezTo>
                  <a:cubicBezTo>
                    <a:pt x="283" y="9"/>
                    <a:pt x="305" y="0"/>
                    <a:pt x="331" y="0"/>
                  </a:cubicBezTo>
                  <a:cubicBezTo>
                    <a:pt x="521" y="0"/>
                    <a:pt x="712" y="0"/>
                    <a:pt x="902" y="0"/>
                  </a:cubicBezTo>
                  <a:cubicBezTo>
                    <a:pt x="978" y="1"/>
                    <a:pt x="1033" y="53"/>
                    <a:pt x="1036" y="129"/>
                  </a:cubicBezTo>
                  <a:cubicBezTo>
                    <a:pt x="1036" y="155"/>
                    <a:pt x="1036" y="180"/>
                    <a:pt x="1035" y="206"/>
                  </a:cubicBezTo>
                  <a:cubicBezTo>
                    <a:pt x="1035" y="212"/>
                    <a:pt x="1032" y="219"/>
                    <a:pt x="1028" y="224"/>
                  </a:cubicBezTo>
                  <a:cubicBezTo>
                    <a:pt x="999" y="259"/>
                    <a:pt x="970" y="293"/>
                    <a:pt x="942" y="328"/>
                  </a:cubicBezTo>
                  <a:cubicBezTo>
                    <a:pt x="934" y="337"/>
                    <a:pt x="928" y="348"/>
                    <a:pt x="921" y="358"/>
                  </a:cubicBezTo>
                  <a:cubicBezTo>
                    <a:pt x="918" y="362"/>
                    <a:pt x="914" y="365"/>
                    <a:pt x="908" y="3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0" name="Freeform 15"/>
            <p:cNvSpPr>
              <a:spLocks/>
            </p:cNvSpPr>
            <p:nvPr/>
          </p:nvSpPr>
          <p:spPr bwMode="auto">
            <a:xfrm>
              <a:off x="4765" y="2054"/>
              <a:ext cx="1154" cy="1326"/>
            </a:xfrm>
            <a:custGeom>
              <a:avLst/>
              <a:gdLst>
                <a:gd name="T0" fmla="*/ 351 w 488"/>
                <a:gd name="T1" fmla="*/ 0 h 560"/>
                <a:gd name="T2" fmla="*/ 488 w 488"/>
                <a:gd name="T3" fmla="*/ 114 h 560"/>
                <a:gd name="T4" fmla="*/ 431 w 488"/>
                <a:gd name="T5" fmla="*/ 180 h 560"/>
                <a:gd name="T6" fmla="*/ 127 w 488"/>
                <a:gd name="T7" fmla="*/ 490 h 560"/>
                <a:gd name="T8" fmla="*/ 39 w 488"/>
                <a:gd name="T9" fmla="*/ 554 h 560"/>
                <a:gd name="T10" fmla="*/ 5 w 488"/>
                <a:gd name="T11" fmla="*/ 560 h 560"/>
                <a:gd name="T12" fmla="*/ 4 w 488"/>
                <a:gd name="T13" fmla="*/ 526 h 560"/>
                <a:gd name="T14" fmla="*/ 64 w 488"/>
                <a:gd name="T15" fmla="*/ 404 h 560"/>
                <a:gd name="T16" fmla="*/ 347 w 488"/>
                <a:gd name="T17" fmla="*/ 7 h 560"/>
                <a:gd name="T18" fmla="*/ 351 w 488"/>
                <a:gd name="T19"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 h="560">
                  <a:moveTo>
                    <a:pt x="351" y="0"/>
                  </a:moveTo>
                  <a:cubicBezTo>
                    <a:pt x="398" y="39"/>
                    <a:pt x="443" y="76"/>
                    <a:pt x="488" y="114"/>
                  </a:cubicBezTo>
                  <a:cubicBezTo>
                    <a:pt x="469" y="137"/>
                    <a:pt x="450" y="159"/>
                    <a:pt x="431" y="180"/>
                  </a:cubicBezTo>
                  <a:cubicBezTo>
                    <a:pt x="336" y="289"/>
                    <a:pt x="238" y="396"/>
                    <a:pt x="127" y="490"/>
                  </a:cubicBezTo>
                  <a:cubicBezTo>
                    <a:pt x="100" y="514"/>
                    <a:pt x="69" y="534"/>
                    <a:pt x="39" y="554"/>
                  </a:cubicBezTo>
                  <a:cubicBezTo>
                    <a:pt x="30" y="560"/>
                    <a:pt x="17" y="558"/>
                    <a:pt x="5" y="560"/>
                  </a:cubicBezTo>
                  <a:cubicBezTo>
                    <a:pt x="5" y="549"/>
                    <a:pt x="0" y="536"/>
                    <a:pt x="4" y="526"/>
                  </a:cubicBezTo>
                  <a:cubicBezTo>
                    <a:pt x="23" y="485"/>
                    <a:pt x="41" y="443"/>
                    <a:pt x="64" y="404"/>
                  </a:cubicBezTo>
                  <a:cubicBezTo>
                    <a:pt x="147" y="264"/>
                    <a:pt x="245" y="134"/>
                    <a:pt x="347" y="7"/>
                  </a:cubicBezTo>
                  <a:cubicBezTo>
                    <a:pt x="348" y="5"/>
                    <a:pt x="349" y="3"/>
                    <a:pt x="3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1" name="Freeform 16"/>
            <p:cNvSpPr>
              <a:spLocks/>
            </p:cNvSpPr>
            <p:nvPr/>
          </p:nvSpPr>
          <p:spPr bwMode="auto">
            <a:xfrm>
              <a:off x="5678" y="1335"/>
              <a:ext cx="816" cy="894"/>
            </a:xfrm>
            <a:custGeom>
              <a:avLst/>
              <a:gdLst>
                <a:gd name="T0" fmla="*/ 139 w 345"/>
                <a:gd name="T1" fmla="*/ 378 h 378"/>
                <a:gd name="T2" fmla="*/ 0 w 345"/>
                <a:gd name="T3" fmla="*/ 264 h 378"/>
                <a:gd name="T4" fmla="*/ 19 w 345"/>
                <a:gd name="T5" fmla="*/ 240 h 378"/>
                <a:gd name="T6" fmla="*/ 183 w 345"/>
                <a:gd name="T7" fmla="*/ 54 h 378"/>
                <a:gd name="T8" fmla="*/ 231 w 345"/>
                <a:gd name="T9" fmla="*/ 17 h 378"/>
                <a:gd name="T10" fmla="*/ 308 w 345"/>
                <a:gd name="T11" fmla="*/ 26 h 378"/>
                <a:gd name="T12" fmla="*/ 334 w 345"/>
                <a:gd name="T13" fmla="*/ 103 h 378"/>
                <a:gd name="T14" fmla="*/ 312 w 345"/>
                <a:gd name="T15" fmla="*/ 150 h 378"/>
                <a:gd name="T16" fmla="*/ 139 w 345"/>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378">
                  <a:moveTo>
                    <a:pt x="139" y="378"/>
                  </a:moveTo>
                  <a:cubicBezTo>
                    <a:pt x="90" y="338"/>
                    <a:pt x="46" y="301"/>
                    <a:pt x="0" y="264"/>
                  </a:cubicBezTo>
                  <a:cubicBezTo>
                    <a:pt x="7" y="255"/>
                    <a:pt x="13" y="247"/>
                    <a:pt x="19" y="240"/>
                  </a:cubicBezTo>
                  <a:cubicBezTo>
                    <a:pt x="74" y="178"/>
                    <a:pt x="128" y="115"/>
                    <a:pt x="183" y="54"/>
                  </a:cubicBezTo>
                  <a:cubicBezTo>
                    <a:pt x="196" y="39"/>
                    <a:pt x="214" y="27"/>
                    <a:pt x="231" y="17"/>
                  </a:cubicBezTo>
                  <a:cubicBezTo>
                    <a:pt x="259" y="0"/>
                    <a:pt x="280" y="4"/>
                    <a:pt x="308" y="26"/>
                  </a:cubicBezTo>
                  <a:cubicBezTo>
                    <a:pt x="336" y="50"/>
                    <a:pt x="345" y="73"/>
                    <a:pt x="334" y="103"/>
                  </a:cubicBezTo>
                  <a:cubicBezTo>
                    <a:pt x="328" y="119"/>
                    <a:pt x="322" y="136"/>
                    <a:pt x="312" y="150"/>
                  </a:cubicBezTo>
                  <a:cubicBezTo>
                    <a:pt x="255" y="226"/>
                    <a:pt x="197" y="301"/>
                    <a:pt x="139" y="3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2" name="Freeform 17"/>
            <p:cNvSpPr>
              <a:spLocks/>
            </p:cNvSpPr>
            <p:nvPr/>
          </p:nvSpPr>
          <p:spPr bwMode="auto">
            <a:xfrm>
              <a:off x="3948" y="2168"/>
              <a:ext cx="1221" cy="199"/>
            </a:xfrm>
            <a:custGeom>
              <a:avLst/>
              <a:gdLst>
                <a:gd name="T0" fmla="*/ 257 w 516"/>
                <a:gd name="T1" fmla="*/ 0 h 84"/>
                <a:gd name="T2" fmla="*/ 496 w 516"/>
                <a:gd name="T3" fmla="*/ 0 h 84"/>
                <a:gd name="T4" fmla="*/ 516 w 516"/>
                <a:gd name="T5" fmla="*/ 19 h 84"/>
                <a:gd name="T6" fmla="*/ 516 w 516"/>
                <a:gd name="T7" fmla="*/ 49 h 84"/>
                <a:gd name="T8" fmla="*/ 481 w 516"/>
                <a:gd name="T9" fmla="*/ 84 h 84"/>
                <a:gd name="T10" fmla="*/ 23 w 516"/>
                <a:gd name="T11" fmla="*/ 84 h 84"/>
                <a:gd name="T12" fmla="*/ 0 w 516"/>
                <a:gd name="T13" fmla="*/ 61 h 84"/>
                <a:gd name="T14" fmla="*/ 0 w 516"/>
                <a:gd name="T15" fmla="*/ 22 h 84"/>
                <a:gd name="T16" fmla="*/ 22 w 516"/>
                <a:gd name="T17" fmla="*/ 0 h 84"/>
                <a:gd name="T18" fmla="*/ 257 w 51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84">
                  <a:moveTo>
                    <a:pt x="257" y="0"/>
                  </a:moveTo>
                  <a:cubicBezTo>
                    <a:pt x="337" y="0"/>
                    <a:pt x="416" y="0"/>
                    <a:pt x="496" y="0"/>
                  </a:cubicBezTo>
                  <a:cubicBezTo>
                    <a:pt x="515" y="0"/>
                    <a:pt x="516" y="1"/>
                    <a:pt x="516" y="19"/>
                  </a:cubicBezTo>
                  <a:cubicBezTo>
                    <a:pt x="516" y="29"/>
                    <a:pt x="516" y="39"/>
                    <a:pt x="516" y="49"/>
                  </a:cubicBezTo>
                  <a:cubicBezTo>
                    <a:pt x="516" y="71"/>
                    <a:pt x="503" y="84"/>
                    <a:pt x="481" y="84"/>
                  </a:cubicBezTo>
                  <a:cubicBezTo>
                    <a:pt x="329" y="84"/>
                    <a:pt x="176" y="84"/>
                    <a:pt x="23" y="84"/>
                  </a:cubicBezTo>
                  <a:cubicBezTo>
                    <a:pt x="0" y="84"/>
                    <a:pt x="0" y="83"/>
                    <a:pt x="0" y="61"/>
                  </a:cubicBezTo>
                  <a:cubicBezTo>
                    <a:pt x="0" y="48"/>
                    <a:pt x="0" y="35"/>
                    <a:pt x="0" y="22"/>
                  </a:cubicBezTo>
                  <a:cubicBezTo>
                    <a:pt x="0" y="0"/>
                    <a:pt x="0" y="0"/>
                    <a:pt x="22" y="0"/>
                  </a:cubicBezTo>
                  <a:cubicBezTo>
                    <a:pt x="100" y="0"/>
                    <a:pt x="179" y="0"/>
                    <a:pt x="2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3" name="Freeform 18"/>
            <p:cNvSpPr>
              <a:spLocks/>
            </p:cNvSpPr>
            <p:nvPr/>
          </p:nvSpPr>
          <p:spPr bwMode="auto">
            <a:xfrm>
              <a:off x="3946" y="2575"/>
              <a:ext cx="1029" cy="201"/>
            </a:xfrm>
            <a:custGeom>
              <a:avLst/>
              <a:gdLst>
                <a:gd name="T0" fmla="*/ 435 w 435"/>
                <a:gd name="T1" fmla="*/ 0 h 85"/>
                <a:gd name="T2" fmla="*/ 382 w 435"/>
                <a:gd name="T3" fmla="*/ 80 h 85"/>
                <a:gd name="T4" fmla="*/ 371 w 435"/>
                <a:gd name="T5" fmla="*/ 84 h 85"/>
                <a:gd name="T6" fmla="*/ 15 w 435"/>
                <a:gd name="T7" fmla="*/ 85 h 85"/>
                <a:gd name="T8" fmla="*/ 1 w 435"/>
                <a:gd name="T9" fmla="*/ 69 h 85"/>
                <a:gd name="T10" fmla="*/ 0 w 435"/>
                <a:gd name="T11" fmla="*/ 18 h 85"/>
                <a:gd name="T12" fmla="*/ 19 w 435"/>
                <a:gd name="T13" fmla="*/ 0 h 85"/>
                <a:gd name="T14" fmla="*/ 190 w 435"/>
                <a:gd name="T15" fmla="*/ 0 h 85"/>
                <a:gd name="T16" fmla="*/ 415 w 435"/>
                <a:gd name="T17" fmla="*/ 0 h 85"/>
                <a:gd name="T18" fmla="*/ 435 w 435"/>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85">
                  <a:moveTo>
                    <a:pt x="435" y="0"/>
                  </a:moveTo>
                  <a:cubicBezTo>
                    <a:pt x="417" y="29"/>
                    <a:pt x="400" y="55"/>
                    <a:pt x="382" y="80"/>
                  </a:cubicBezTo>
                  <a:cubicBezTo>
                    <a:pt x="380" y="83"/>
                    <a:pt x="375" y="84"/>
                    <a:pt x="371" y="84"/>
                  </a:cubicBezTo>
                  <a:cubicBezTo>
                    <a:pt x="252" y="85"/>
                    <a:pt x="134" y="84"/>
                    <a:pt x="15" y="85"/>
                  </a:cubicBezTo>
                  <a:cubicBezTo>
                    <a:pt x="4" y="85"/>
                    <a:pt x="0" y="80"/>
                    <a:pt x="1" y="69"/>
                  </a:cubicBezTo>
                  <a:cubicBezTo>
                    <a:pt x="1" y="52"/>
                    <a:pt x="1" y="35"/>
                    <a:pt x="0" y="18"/>
                  </a:cubicBezTo>
                  <a:cubicBezTo>
                    <a:pt x="0" y="4"/>
                    <a:pt x="6" y="0"/>
                    <a:pt x="19" y="0"/>
                  </a:cubicBezTo>
                  <a:cubicBezTo>
                    <a:pt x="76" y="0"/>
                    <a:pt x="133" y="0"/>
                    <a:pt x="190" y="0"/>
                  </a:cubicBezTo>
                  <a:cubicBezTo>
                    <a:pt x="265" y="0"/>
                    <a:pt x="340" y="0"/>
                    <a:pt x="415" y="0"/>
                  </a:cubicBezTo>
                  <a:cubicBezTo>
                    <a:pt x="421" y="0"/>
                    <a:pt x="426" y="0"/>
                    <a:pt x="43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4" name="Freeform 19"/>
            <p:cNvSpPr>
              <a:spLocks/>
            </p:cNvSpPr>
            <p:nvPr/>
          </p:nvSpPr>
          <p:spPr bwMode="auto">
            <a:xfrm>
              <a:off x="3930" y="2963"/>
              <a:ext cx="730" cy="438"/>
            </a:xfrm>
            <a:custGeom>
              <a:avLst/>
              <a:gdLst>
                <a:gd name="T0" fmla="*/ 286 w 309"/>
                <a:gd name="T1" fmla="*/ 148 h 185"/>
                <a:gd name="T2" fmla="*/ 283 w 309"/>
                <a:gd name="T3" fmla="*/ 148 h 185"/>
                <a:gd name="T4" fmla="*/ 234 w 309"/>
                <a:gd name="T5" fmla="*/ 153 h 185"/>
                <a:gd name="T6" fmla="*/ 214 w 309"/>
                <a:gd name="T7" fmla="*/ 169 h 185"/>
                <a:gd name="T8" fmla="*/ 156 w 309"/>
                <a:gd name="T9" fmla="*/ 164 h 185"/>
                <a:gd name="T10" fmla="*/ 105 w 309"/>
                <a:gd name="T11" fmla="*/ 110 h 185"/>
                <a:gd name="T12" fmla="*/ 80 w 309"/>
                <a:gd name="T13" fmla="*/ 157 h 185"/>
                <a:gd name="T14" fmla="*/ 38 w 309"/>
                <a:gd name="T15" fmla="*/ 178 h 185"/>
                <a:gd name="T16" fmla="*/ 11 w 309"/>
                <a:gd name="T17" fmla="*/ 126 h 185"/>
                <a:gd name="T18" fmla="*/ 64 w 309"/>
                <a:gd name="T19" fmla="*/ 24 h 185"/>
                <a:gd name="T20" fmla="*/ 126 w 309"/>
                <a:gd name="T21" fmla="*/ 21 h 185"/>
                <a:gd name="T22" fmla="*/ 191 w 309"/>
                <a:gd name="T23" fmla="*/ 90 h 185"/>
                <a:gd name="T24" fmla="*/ 230 w 309"/>
                <a:gd name="T25" fmla="*/ 60 h 185"/>
                <a:gd name="T26" fmla="*/ 281 w 309"/>
                <a:gd name="T27" fmla="*/ 58 h 185"/>
                <a:gd name="T28" fmla="*/ 309 w 309"/>
                <a:gd name="T29" fmla="*/ 76 h 185"/>
                <a:gd name="T30" fmla="*/ 286 w 309"/>
                <a:gd name="T31" fmla="*/ 14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185">
                  <a:moveTo>
                    <a:pt x="286" y="148"/>
                  </a:moveTo>
                  <a:cubicBezTo>
                    <a:pt x="284" y="148"/>
                    <a:pt x="284" y="148"/>
                    <a:pt x="283" y="148"/>
                  </a:cubicBezTo>
                  <a:cubicBezTo>
                    <a:pt x="265" y="131"/>
                    <a:pt x="249" y="137"/>
                    <a:pt x="234" y="153"/>
                  </a:cubicBezTo>
                  <a:cubicBezTo>
                    <a:pt x="228" y="159"/>
                    <a:pt x="221" y="164"/>
                    <a:pt x="214" y="169"/>
                  </a:cubicBezTo>
                  <a:cubicBezTo>
                    <a:pt x="193" y="185"/>
                    <a:pt x="174" y="183"/>
                    <a:pt x="156" y="164"/>
                  </a:cubicBezTo>
                  <a:cubicBezTo>
                    <a:pt x="139" y="147"/>
                    <a:pt x="123" y="129"/>
                    <a:pt x="105" y="110"/>
                  </a:cubicBezTo>
                  <a:cubicBezTo>
                    <a:pt x="96" y="126"/>
                    <a:pt x="88" y="142"/>
                    <a:pt x="80" y="157"/>
                  </a:cubicBezTo>
                  <a:cubicBezTo>
                    <a:pt x="71" y="174"/>
                    <a:pt x="55" y="181"/>
                    <a:pt x="38" y="178"/>
                  </a:cubicBezTo>
                  <a:cubicBezTo>
                    <a:pt x="14" y="174"/>
                    <a:pt x="0" y="149"/>
                    <a:pt x="11" y="126"/>
                  </a:cubicBezTo>
                  <a:cubicBezTo>
                    <a:pt x="28" y="92"/>
                    <a:pt x="45" y="57"/>
                    <a:pt x="64" y="24"/>
                  </a:cubicBezTo>
                  <a:cubicBezTo>
                    <a:pt x="77" y="0"/>
                    <a:pt x="107" y="0"/>
                    <a:pt x="126" y="21"/>
                  </a:cubicBezTo>
                  <a:cubicBezTo>
                    <a:pt x="148" y="43"/>
                    <a:pt x="169" y="66"/>
                    <a:pt x="191" y="90"/>
                  </a:cubicBezTo>
                  <a:cubicBezTo>
                    <a:pt x="204" y="80"/>
                    <a:pt x="217" y="70"/>
                    <a:pt x="230" y="60"/>
                  </a:cubicBezTo>
                  <a:cubicBezTo>
                    <a:pt x="247" y="47"/>
                    <a:pt x="262" y="46"/>
                    <a:pt x="281" y="58"/>
                  </a:cubicBezTo>
                  <a:cubicBezTo>
                    <a:pt x="291" y="64"/>
                    <a:pt x="300" y="70"/>
                    <a:pt x="309" y="76"/>
                  </a:cubicBezTo>
                  <a:cubicBezTo>
                    <a:pt x="301" y="100"/>
                    <a:pt x="294" y="124"/>
                    <a:pt x="286" y="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5" name="Freeform 20"/>
            <p:cNvSpPr>
              <a:spLocks/>
            </p:cNvSpPr>
            <p:nvPr/>
          </p:nvSpPr>
          <p:spPr bwMode="auto">
            <a:xfrm>
              <a:off x="5919" y="1754"/>
              <a:ext cx="681" cy="816"/>
            </a:xfrm>
            <a:custGeom>
              <a:avLst/>
              <a:gdLst>
                <a:gd name="T0" fmla="*/ 288 w 288"/>
                <a:gd name="T1" fmla="*/ 37 h 345"/>
                <a:gd name="T2" fmla="*/ 280 w 288"/>
                <a:gd name="T3" fmla="*/ 52 h 345"/>
                <a:gd name="T4" fmla="*/ 118 w 288"/>
                <a:gd name="T5" fmla="*/ 260 h 345"/>
                <a:gd name="T6" fmla="*/ 57 w 288"/>
                <a:gd name="T7" fmla="*/ 326 h 345"/>
                <a:gd name="T8" fmla="*/ 24 w 288"/>
                <a:gd name="T9" fmla="*/ 343 h 345"/>
                <a:gd name="T10" fmla="*/ 3 w 288"/>
                <a:gd name="T11" fmla="*/ 338 h 345"/>
                <a:gd name="T12" fmla="*/ 3 w 288"/>
                <a:gd name="T13" fmla="*/ 314 h 345"/>
                <a:gd name="T14" fmla="*/ 44 w 288"/>
                <a:gd name="T15" fmla="*/ 262 h 345"/>
                <a:gd name="T16" fmla="*/ 210 w 288"/>
                <a:gd name="T17" fmla="*/ 53 h 345"/>
                <a:gd name="T18" fmla="*/ 236 w 288"/>
                <a:gd name="T19" fmla="*/ 15 h 345"/>
                <a:gd name="T20" fmla="*/ 263 w 288"/>
                <a:gd name="T21" fmla="*/ 4 h 345"/>
                <a:gd name="T22" fmla="*/ 288 w 288"/>
                <a:gd name="T23" fmla="*/ 3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345">
                  <a:moveTo>
                    <a:pt x="288" y="37"/>
                  </a:moveTo>
                  <a:cubicBezTo>
                    <a:pt x="286" y="40"/>
                    <a:pt x="284" y="46"/>
                    <a:pt x="280" y="52"/>
                  </a:cubicBezTo>
                  <a:cubicBezTo>
                    <a:pt x="226" y="121"/>
                    <a:pt x="172" y="191"/>
                    <a:pt x="118" y="260"/>
                  </a:cubicBezTo>
                  <a:cubicBezTo>
                    <a:pt x="99" y="283"/>
                    <a:pt x="78" y="305"/>
                    <a:pt x="57" y="326"/>
                  </a:cubicBezTo>
                  <a:cubicBezTo>
                    <a:pt x="48" y="334"/>
                    <a:pt x="36" y="339"/>
                    <a:pt x="24" y="343"/>
                  </a:cubicBezTo>
                  <a:cubicBezTo>
                    <a:pt x="18" y="345"/>
                    <a:pt x="6" y="343"/>
                    <a:pt x="3" y="338"/>
                  </a:cubicBezTo>
                  <a:cubicBezTo>
                    <a:pt x="0" y="332"/>
                    <a:pt x="0" y="320"/>
                    <a:pt x="3" y="314"/>
                  </a:cubicBezTo>
                  <a:cubicBezTo>
                    <a:pt x="15" y="296"/>
                    <a:pt x="30" y="279"/>
                    <a:pt x="44" y="262"/>
                  </a:cubicBezTo>
                  <a:cubicBezTo>
                    <a:pt x="99" y="192"/>
                    <a:pt x="154" y="123"/>
                    <a:pt x="210" y="53"/>
                  </a:cubicBezTo>
                  <a:cubicBezTo>
                    <a:pt x="219" y="41"/>
                    <a:pt x="228" y="28"/>
                    <a:pt x="236" y="15"/>
                  </a:cubicBezTo>
                  <a:cubicBezTo>
                    <a:pt x="243" y="5"/>
                    <a:pt x="251" y="0"/>
                    <a:pt x="263" y="4"/>
                  </a:cubicBezTo>
                  <a:cubicBezTo>
                    <a:pt x="275" y="7"/>
                    <a:pt x="288" y="23"/>
                    <a:pt x="288"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6" name="Freeform 21"/>
            <p:cNvSpPr>
              <a:spLocks/>
            </p:cNvSpPr>
            <p:nvPr/>
          </p:nvSpPr>
          <p:spPr bwMode="auto">
            <a:xfrm>
              <a:off x="4559" y="1555"/>
              <a:ext cx="610" cy="199"/>
            </a:xfrm>
            <a:custGeom>
              <a:avLst/>
              <a:gdLst>
                <a:gd name="T0" fmla="*/ 129 w 258"/>
                <a:gd name="T1" fmla="*/ 84 h 84"/>
                <a:gd name="T2" fmla="*/ 18 w 258"/>
                <a:gd name="T3" fmla="*/ 84 h 84"/>
                <a:gd name="T4" fmla="*/ 0 w 258"/>
                <a:gd name="T5" fmla="*/ 66 h 84"/>
                <a:gd name="T6" fmla="*/ 0 w 258"/>
                <a:gd name="T7" fmla="*/ 16 h 84"/>
                <a:gd name="T8" fmla="*/ 15 w 258"/>
                <a:gd name="T9" fmla="*/ 0 h 84"/>
                <a:gd name="T10" fmla="*/ 243 w 258"/>
                <a:gd name="T11" fmla="*/ 0 h 84"/>
                <a:gd name="T12" fmla="*/ 258 w 258"/>
                <a:gd name="T13" fmla="*/ 15 h 84"/>
                <a:gd name="T14" fmla="*/ 258 w 258"/>
                <a:gd name="T15" fmla="*/ 68 h 84"/>
                <a:gd name="T16" fmla="*/ 241 w 258"/>
                <a:gd name="T17" fmla="*/ 84 h 84"/>
                <a:gd name="T18" fmla="*/ 129 w 258"/>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84">
                  <a:moveTo>
                    <a:pt x="129" y="84"/>
                  </a:moveTo>
                  <a:cubicBezTo>
                    <a:pt x="92" y="84"/>
                    <a:pt x="55" y="83"/>
                    <a:pt x="18" y="84"/>
                  </a:cubicBezTo>
                  <a:cubicBezTo>
                    <a:pt x="5" y="84"/>
                    <a:pt x="0" y="79"/>
                    <a:pt x="0" y="66"/>
                  </a:cubicBezTo>
                  <a:cubicBezTo>
                    <a:pt x="1" y="50"/>
                    <a:pt x="1" y="33"/>
                    <a:pt x="0" y="16"/>
                  </a:cubicBezTo>
                  <a:cubicBezTo>
                    <a:pt x="0" y="5"/>
                    <a:pt x="4" y="0"/>
                    <a:pt x="15" y="0"/>
                  </a:cubicBezTo>
                  <a:cubicBezTo>
                    <a:pt x="91" y="0"/>
                    <a:pt x="167" y="0"/>
                    <a:pt x="243" y="0"/>
                  </a:cubicBezTo>
                  <a:cubicBezTo>
                    <a:pt x="254" y="0"/>
                    <a:pt x="258" y="4"/>
                    <a:pt x="258" y="15"/>
                  </a:cubicBezTo>
                  <a:cubicBezTo>
                    <a:pt x="257" y="33"/>
                    <a:pt x="257" y="50"/>
                    <a:pt x="258" y="68"/>
                  </a:cubicBezTo>
                  <a:cubicBezTo>
                    <a:pt x="258" y="80"/>
                    <a:pt x="253" y="84"/>
                    <a:pt x="241" y="84"/>
                  </a:cubicBezTo>
                  <a:cubicBezTo>
                    <a:pt x="203" y="84"/>
                    <a:pt x="166" y="84"/>
                    <a:pt x="129"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47" name="矩形 46"/>
          <p:cNvSpPr/>
          <p:nvPr/>
        </p:nvSpPr>
        <p:spPr>
          <a:xfrm>
            <a:off x="4137653" y="4434677"/>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4137653" y="4147147"/>
            <a:ext cx="2171700" cy="369332"/>
          </a:xfrm>
          <a:prstGeom prst="rect">
            <a:avLst/>
          </a:prstGeom>
          <a:noFill/>
        </p:spPr>
        <p:txBody>
          <a:bodyPr wrap="square" rtlCol="0">
            <a:spAutoFit/>
          </a:bodyPr>
          <a:lstStyle/>
          <a:p>
            <a:pPr algn="ctr"/>
            <a:r>
              <a:rPr lang="en-US" altLang="zh-CN" b="1" dirty="0" smtClean="0">
                <a:solidFill>
                  <a:srgbClr val="0174AB"/>
                </a:solidFill>
                <a:latin typeface="微软雅黑" panose="020B0503020204020204" pitchFamily="34" charset="-122"/>
                <a:ea typeface="微软雅黑" panose="020B0503020204020204" pitchFamily="34" charset="-122"/>
              </a:rPr>
              <a:t>ADD YOUR 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grpSp>
        <p:nvGrpSpPr>
          <p:cNvPr id="62" name="组合 61"/>
          <p:cNvGrpSpPr/>
          <p:nvPr/>
        </p:nvGrpSpPr>
        <p:grpSpPr>
          <a:xfrm>
            <a:off x="3615799" y="1892300"/>
            <a:ext cx="221360" cy="3708400"/>
            <a:chOff x="3615799" y="1892300"/>
            <a:chExt cx="221360" cy="3708400"/>
          </a:xfrm>
        </p:grpSpPr>
        <p:cxnSp>
          <p:nvCxnSpPr>
            <p:cNvPr id="42" name="直接连接符 41"/>
            <p:cNvCxnSpPr/>
            <p:nvPr/>
          </p:nvCxnSpPr>
          <p:spPr>
            <a:xfrm>
              <a:off x="3726479" y="1892300"/>
              <a:ext cx="0" cy="3708400"/>
            </a:xfrm>
            <a:prstGeom prst="line">
              <a:avLst/>
            </a:prstGeom>
            <a:ln w="19050">
              <a:solidFill>
                <a:srgbClr val="0174AB"/>
              </a:solidFill>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3615799" y="4649591"/>
              <a:ext cx="221360" cy="221360"/>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3" name="椭圆 42"/>
            <p:cNvSpPr/>
            <p:nvPr/>
          </p:nvSpPr>
          <p:spPr>
            <a:xfrm>
              <a:off x="3615799" y="2622105"/>
              <a:ext cx="221360" cy="221360"/>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46" name="矩形 45"/>
          <p:cNvSpPr/>
          <p:nvPr/>
        </p:nvSpPr>
        <p:spPr>
          <a:xfrm>
            <a:off x="4137653" y="2407247"/>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9" name="文本框 48"/>
          <p:cNvSpPr txBox="1"/>
          <p:nvPr/>
        </p:nvSpPr>
        <p:spPr>
          <a:xfrm>
            <a:off x="4137653" y="2119605"/>
            <a:ext cx="2171700" cy="369332"/>
          </a:xfrm>
          <a:prstGeom prst="rect">
            <a:avLst/>
          </a:prstGeom>
          <a:noFill/>
        </p:spPr>
        <p:txBody>
          <a:bodyPr wrap="square" rtlCol="0">
            <a:spAutoFit/>
          </a:bodyPr>
          <a:lstStyle/>
          <a:p>
            <a:pPr algn="ctr"/>
            <a:r>
              <a:rPr lang="en-US" altLang="zh-CN" b="1" dirty="0" smtClean="0">
                <a:solidFill>
                  <a:srgbClr val="0174AB"/>
                </a:solidFill>
                <a:latin typeface="微软雅黑" panose="020B0503020204020204" pitchFamily="34" charset="-122"/>
                <a:ea typeface="微软雅黑" panose="020B0503020204020204" pitchFamily="34" charset="-122"/>
              </a:rPr>
              <a:t>ADD YOUR 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63" name="矩形 62"/>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4" name="文本框 63"/>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5" name="矩形 64"/>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66" name="直接连接符 65"/>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7" name="文本框 66"/>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研究方法</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68" name="文本框 67"/>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9" name="文本框 6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70" name="直接连接符 69"/>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4" name="文本框 73"/>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5" name="文本框 74"/>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99469814"/>
      </p:ext>
    </p:extLst>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rot="2700000">
            <a:off x="3722733" y="3054803"/>
            <a:ext cx="1347046" cy="1347046"/>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nvGrpSpPr>
          <p:cNvPr id="37" name="Group 30"/>
          <p:cNvGrpSpPr>
            <a:grpSpLocks noChangeAspect="1"/>
          </p:cNvGrpSpPr>
          <p:nvPr/>
        </p:nvGrpSpPr>
        <p:grpSpPr bwMode="auto">
          <a:xfrm>
            <a:off x="3895316" y="3230970"/>
            <a:ext cx="1001875" cy="994719"/>
            <a:chOff x="907" y="586"/>
            <a:chExt cx="3357" cy="3333"/>
          </a:xfrm>
          <a:solidFill>
            <a:schemeClr val="bg1"/>
          </a:solidFill>
        </p:grpSpPr>
        <p:sp>
          <p:nvSpPr>
            <p:cNvPr id="38" name="Freeform 32"/>
            <p:cNvSpPr>
              <a:spLocks/>
            </p:cNvSpPr>
            <p:nvPr/>
          </p:nvSpPr>
          <p:spPr bwMode="auto">
            <a:xfrm>
              <a:off x="1801" y="1277"/>
              <a:ext cx="1588" cy="2000"/>
            </a:xfrm>
            <a:custGeom>
              <a:avLst/>
              <a:gdLst>
                <a:gd name="T0" fmla="*/ 659 w 671"/>
                <a:gd name="T1" fmla="*/ 351 h 845"/>
                <a:gd name="T2" fmla="*/ 643 w 671"/>
                <a:gd name="T3" fmla="*/ 429 h 845"/>
                <a:gd name="T4" fmla="*/ 659 w 671"/>
                <a:gd name="T5" fmla="*/ 458 h 845"/>
                <a:gd name="T6" fmla="*/ 664 w 671"/>
                <a:gd name="T7" fmla="*/ 493 h 845"/>
                <a:gd name="T8" fmla="*/ 378 w 671"/>
                <a:gd name="T9" fmla="*/ 838 h 845"/>
                <a:gd name="T10" fmla="*/ 357 w 671"/>
                <a:gd name="T11" fmla="*/ 840 h 845"/>
                <a:gd name="T12" fmla="*/ 286 w 671"/>
                <a:gd name="T13" fmla="*/ 838 h 845"/>
                <a:gd name="T14" fmla="*/ 267 w 671"/>
                <a:gd name="T15" fmla="*/ 834 h 845"/>
                <a:gd name="T16" fmla="*/ 15 w 671"/>
                <a:gd name="T17" fmla="*/ 366 h 845"/>
                <a:gd name="T18" fmla="*/ 41 w 671"/>
                <a:gd name="T19" fmla="*/ 49 h 845"/>
                <a:gd name="T20" fmla="*/ 45 w 671"/>
                <a:gd name="T21" fmla="*/ 39 h 845"/>
                <a:gd name="T22" fmla="*/ 58 w 671"/>
                <a:gd name="T23" fmla="*/ 39 h 845"/>
                <a:gd name="T24" fmla="*/ 130 w 671"/>
                <a:gd name="T25" fmla="*/ 7 h 845"/>
                <a:gd name="T26" fmla="*/ 145 w 671"/>
                <a:gd name="T27" fmla="*/ 1 h 845"/>
                <a:gd name="T28" fmla="*/ 658 w 671"/>
                <a:gd name="T29" fmla="*/ 349 h 845"/>
                <a:gd name="T30" fmla="*/ 659 w 671"/>
                <a:gd name="T31" fmla="*/ 351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1" h="845">
                  <a:moveTo>
                    <a:pt x="659" y="351"/>
                  </a:moveTo>
                  <a:cubicBezTo>
                    <a:pt x="641" y="374"/>
                    <a:pt x="634" y="401"/>
                    <a:pt x="643" y="429"/>
                  </a:cubicBezTo>
                  <a:cubicBezTo>
                    <a:pt x="647" y="440"/>
                    <a:pt x="651" y="451"/>
                    <a:pt x="659" y="458"/>
                  </a:cubicBezTo>
                  <a:cubicBezTo>
                    <a:pt x="671" y="469"/>
                    <a:pt x="670" y="479"/>
                    <a:pt x="664" y="493"/>
                  </a:cubicBezTo>
                  <a:cubicBezTo>
                    <a:pt x="602" y="635"/>
                    <a:pt x="505" y="749"/>
                    <a:pt x="378" y="838"/>
                  </a:cubicBezTo>
                  <a:cubicBezTo>
                    <a:pt x="371" y="844"/>
                    <a:pt x="366" y="845"/>
                    <a:pt x="357" y="840"/>
                  </a:cubicBezTo>
                  <a:cubicBezTo>
                    <a:pt x="334" y="828"/>
                    <a:pt x="310" y="827"/>
                    <a:pt x="286" y="838"/>
                  </a:cubicBezTo>
                  <a:cubicBezTo>
                    <a:pt x="278" y="842"/>
                    <a:pt x="273" y="840"/>
                    <a:pt x="267" y="834"/>
                  </a:cubicBezTo>
                  <a:cubicBezTo>
                    <a:pt x="129" y="707"/>
                    <a:pt x="41" y="553"/>
                    <a:pt x="15" y="366"/>
                  </a:cubicBezTo>
                  <a:cubicBezTo>
                    <a:pt x="0" y="259"/>
                    <a:pt x="9" y="153"/>
                    <a:pt x="41" y="49"/>
                  </a:cubicBezTo>
                  <a:cubicBezTo>
                    <a:pt x="42" y="46"/>
                    <a:pt x="44" y="43"/>
                    <a:pt x="45" y="39"/>
                  </a:cubicBezTo>
                  <a:cubicBezTo>
                    <a:pt x="50" y="39"/>
                    <a:pt x="54" y="39"/>
                    <a:pt x="58" y="39"/>
                  </a:cubicBezTo>
                  <a:cubicBezTo>
                    <a:pt x="87" y="40"/>
                    <a:pt x="110" y="29"/>
                    <a:pt x="130" y="7"/>
                  </a:cubicBezTo>
                  <a:cubicBezTo>
                    <a:pt x="133" y="3"/>
                    <a:pt x="141" y="0"/>
                    <a:pt x="145" y="1"/>
                  </a:cubicBezTo>
                  <a:cubicBezTo>
                    <a:pt x="359" y="54"/>
                    <a:pt x="532" y="167"/>
                    <a:pt x="658" y="349"/>
                  </a:cubicBezTo>
                  <a:cubicBezTo>
                    <a:pt x="658" y="349"/>
                    <a:pt x="658" y="350"/>
                    <a:pt x="659" y="3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9" name="Freeform 33"/>
            <p:cNvSpPr>
              <a:spLocks/>
            </p:cNvSpPr>
            <p:nvPr/>
          </p:nvSpPr>
          <p:spPr bwMode="auto">
            <a:xfrm>
              <a:off x="907" y="1291"/>
              <a:ext cx="1474" cy="2337"/>
            </a:xfrm>
            <a:custGeom>
              <a:avLst/>
              <a:gdLst>
                <a:gd name="T0" fmla="*/ 338 w 623"/>
                <a:gd name="T1" fmla="*/ 987 h 987"/>
                <a:gd name="T2" fmla="*/ 328 w 623"/>
                <a:gd name="T3" fmla="*/ 982 h 987"/>
                <a:gd name="T4" fmla="*/ 13 w 623"/>
                <a:gd name="T5" fmla="*/ 504 h 987"/>
                <a:gd name="T6" fmla="*/ 20 w 623"/>
                <a:gd name="T7" fmla="*/ 260 h 987"/>
                <a:gd name="T8" fmla="*/ 38 w 623"/>
                <a:gd name="T9" fmla="*/ 223 h 987"/>
                <a:gd name="T10" fmla="*/ 362 w 623"/>
                <a:gd name="T11" fmla="*/ 1 h 987"/>
                <a:gd name="T12" fmla="*/ 375 w 623"/>
                <a:gd name="T13" fmla="*/ 3 h 987"/>
                <a:gd name="T14" fmla="*/ 380 w 623"/>
                <a:gd name="T15" fmla="*/ 21 h 987"/>
                <a:gd name="T16" fmla="*/ 344 w 623"/>
                <a:gd name="T17" fmla="*/ 309 h 987"/>
                <a:gd name="T18" fmla="*/ 567 w 623"/>
                <a:gd name="T19" fmla="*/ 812 h 987"/>
                <a:gd name="T20" fmla="*/ 615 w 623"/>
                <a:gd name="T21" fmla="*/ 859 h 987"/>
                <a:gd name="T22" fmla="*/ 618 w 623"/>
                <a:gd name="T23" fmla="*/ 875 h 987"/>
                <a:gd name="T24" fmla="*/ 612 w 623"/>
                <a:gd name="T25" fmla="*/ 895 h 987"/>
                <a:gd name="T26" fmla="*/ 588 w 623"/>
                <a:gd name="T27" fmla="*/ 924 h 987"/>
                <a:gd name="T28" fmla="*/ 345 w 623"/>
                <a:gd name="T29" fmla="*/ 986 h 987"/>
                <a:gd name="T30" fmla="*/ 338 w 623"/>
                <a:gd name="T31"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3" h="987">
                  <a:moveTo>
                    <a:pt x="338" y="987"/>
                  </a:moveTo>
                  <a:cubicBezTo>
                    <a:pt x="336" y="986"/>
                    <a:pt x="332" y="984"/>
                    <a:pt x="328" y="982"/>
                  </a:cubicBezTo>
                  <a:cubicBezTo>
                    <a:pt x="154" y="868"/>
                    <a:pt x="47" y="710"/>
                    <a:pt x="13" y="504"/>
                  </a:cubicBezTo>
                  <a:cubicBezTo>
                    <a:pt x="0" y="422"/>
                    <a:pt x="3" y="341"/>
                    <a:pt x="20" y="260"/>
                  </a:cubicBezTo>
                  <a:cubicBezTo>
                    <a:pt x="23" y="245"/>
                    <a:pt x="28" y="234"/>
                    <a:pt x="38" y="223"/>
                  </a:cubicBezTo>
                  <a:cubicBezTo>
                    <a:pt x="129" y="124"/>
                    <a:pt x="237" y="51"/>
                    <a:pt x="362" y="1"/>
                  </a:cubicBezTo>
                  <a:cubicBezTo>
                    <a:pt x="365" y="0"/>
                    <a:pt x="373" y="1"/>
                    <a:pt x="375" y="3"/>
                  </a:cubicBezTo>
                  <a:cubicBezTo>
                    <a:pt x="379" y="8"/>
                    <a:pt x="382" y="16"/>
                    <a:pt x="380" y="21"/>
                  </a:cubicBezTo>
                  <a:cubicBezTo>
                    <a:pt x="351" y="115"/>
                    <a:pt x="338" y="211"/>
                    <a:pt x="344" y="309"/>
                  </a:cubicBezTo>
                  <a:cubicBezTo>
                    <a:pt x="358" y="504"/>
                    <a:pt x="435" y="670"/>
                    <a:pt x="567" y="812"/>
                  </a:cubicBezTo>
                  <a:cubicBezTo>
                    <a:pt x="582" y="828"/>
                    <a:pt x="598" y="844"/>
                    <a:pt x="615" y="859"/>
                  </a:cubicBezTo>
                  <a:cubicBezTo>
                    <a:pt x="620" y="864"/>
                    <a:pt x="623" y="868"/>
                    <a:pt x="618" y="875"/>
                  </a:cubicBezTo>
                  <a:cubicBezTo>
                    <a:pt x="615" y="881"/>
                    <a:pt x="612" y="889"/>
                    <a:pt x="612" y="895"/>
                  </a:cubicBezTo>
                  <a:cubicBezTo>
                    <a:pt x="614" y="914"/>
                    <a:pt x="601" y="918"/>
                    <a:pt x="588" y="924"/>
                  </a:cubicBezTo>
                  <a:cubicBezTo>
                    <a:pt x="510" y="956"/>
                    <a:pt x="429" y="976"/>
                    <a:pt x="345" y="986"/>
                  </a:cubicBezTo>
                  <a:cubicBezTo>
                    <a:pt x="344" y="986"/>
                    <a:pt x="342" y="986"/>
                    <a:pt x="338" y="9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0" name="Freeform 34"/>
            <p:cNvSpPr>
              <a:spLocks/>
            </p:cNvSpPr>
            <p:nvPr/>
          </p:nvSpPr>
          <p:spPr bwMode="auto">
            <a:xfrm>
              <a:off x="3592" y="1459"/>
              <a:ext cx="672" cy="1870"/>
            </a:xfrm>
            <a:custGeom>
              <a:avLst/>
              <a:gdLst>
                <a:gd name="T0" fmla="*/ 39 w 284"/>
                <a:gd name="T1" fmla="*/ 0 h 790"/>
                <a:gd name="T2" fmla="*/ 229 w 284"/>
                <a:gd name="T3" fmla="*/ 159 h 790"/>
                <a:gd name="T4" fmla="*/ 235 w 284"/>
                <a:gd name="T5" fmla="*/ 173 h 790"/>
                <a:gd name="T6" fmla="*/ 78 w 284"/>
                <a:gd name="T7" fmla="*/ 785 h 790"/>
                <a:gd name="T8" fmla="*/ 74 w 284"/>
                <a:gd name="T9" fmla="*/ 790 h 790"/>
                <a:gd name="T10" fmla="*/ 71 w 284"/>
                <a:gd name="T11" fmla="*/ 790 h 790"/>
                <a:gd name="T12" fmla="*/ 73 w 284"/>
                <a:gd name="T13" fmla="*/ 770 h 790"/>
                <a:gd name="T14" fmla="*/ 23 w 284"/>
                <a:gd name="T15" fmla="*/ 412 h 790"/>
                <a:gd name="T16" fmla="*/ 28 w 284"/>
                <a:gd name="T17" fmla="*/ 390 h 790"/>
                <a:gd name="T18" fmla="*/ 12 w 284"/>
                <a:gd name="T19" fmla="*/ 254 h 790"/>
                <a:gd name="T20" fmla="*/ 2 w 284"/>
                <a:gd name="T21" fmla="*/ 231 h 790"/>
                <a:gd name="T22" fmla="*/ 5 w 284"/>
                <a:gd name="T23" fmla="*/ 37 h 790"/>
                <a:gd name="T24" fmla="*/ 13 w 284"/>
                <a:gd name="T25" fmla="*/ 20 h 790"/>
                <a:gd name="T26" fmla="*/ 39 w 284"/>
                <a:gd name="T27" fmla="*/ 0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790">
                  <a:moveTo>
                    <a:pt x="39" y="0"/>
                  </a:moveTo>
                  <a:cubicBezTo>
                    <a:pt x="110" y="44"/>
                    <a:pt x="173" y="97"/>
                    <a:pt x="229" y="159"/>
                  </a:cubicBezTo>
                  <a:cubicBezTo>
                    <a:pt x="232" y="163"/>
                    <a:pt x="234" y="168"/>
                    <a:pt x="235" y="173"/>
                  </a:cubicBezTo>
                  <a:cubicBezTo>
                    <a:pt x="284" y="403"/>
                    <a:pt x="231" y="607"/>
                    <a:pt x="78" y="785"/>
                  </a:cubicBezTo>
                  <a:cubicBezTo>
                    <a:pt x="77" y="787"/>
                    <a:pt x="75" y="788"/>
                    <a:pt x="74" y="790"/>
                  </a:cubicBezTo>
                  <a:cubicBezTo>
                    <a:pt x="73" y="790"/>
                    <a:pt x="73" y="790"/>
                    <a:pt x="71" y="790"/>
                  </a:cubicBezTo>
                  <a:cubicBezTo>
                    <a:pt x="71" y="784"/>
                    <a:pt x="72" y="777"/>
                    <a:pt x="73" y="770"/>
                  </a:cubicBezTo>
                  <a:cubicBezTo>
                    <a:pt x="86" y="647"/>
                    <a:pt x="68" y="527"/>
                    <a:pt x="23" y="412"/>
                  </a:cubicBezTo>
                  <a:cubicBezTo>
                    <a:pt x="20" y="403"/>
                    <a:pt x="20" y="398"/>
                    <a:pt x="28" y="390"/>
                  </a:cubicBezTo>
                  <a:cubicBezTo>
                    <a:pt x="70" y="351"/>
                    <a:pt x="63" y="283"/>
                    <a:pt x="12" y="254"/>
                  </a:cubicBezTo>
                  <a:cubicBezTo>
                    <a:pt x="1" y="248"/>
                    <a:pt x="0" y="242"/>
                    <a:pt x="2" y="231"/>
                  </a:cubicBezTo>
                  <a:cubicBezTo>
                    <a:pt x="12" y="167"/>
                    <a:pt x="13" y="102"/>
                    <a:pt x="5" y="37"/>
                  </a:cubicBezTo>
                  <a:cubicBezTo>
                    <a:pt x="4" y="30"/>
                    <a:pt x="5" y="25"/>
                    <a:pt x="13" y="20"/>
                  </a:cubicBezTo>
                  <a:cubicBezTo>
                    <a:pt x="21" y="15"/>
                    <a:pt x="29" y="8"/>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1" name="Freeform 35"/>
            <p:cNvSpPr>
              <a:spLocks/>
            </p:cNvSpPr>
            <p:nvPr/>
          </p:nvSpPr>
          <p:spPr bwMode="auto">
            <a:xfrm>
              <a:off x="2736" y="2437"/>
              <a:ext cx="939" cy="1269"/>
            </a:xfrm>
            <a:custGeom>
              <a:avLst/>
              <a:gdLst>
                <a:gd name="T0" fmla="*/ 395 w 397"/>
                <a:gd name="T1" fmla="*/ 316 h 536"/>
                <a:gd name="T2" fmla="*/ 381 w 397"/>
                <a:gd name="T3" fmla="*/ 422 h 536"/>
                <a:gd name="T4" fmla="*/ 371 w 397"/>
                <a:gd name="T5" fmla="*/ 440 h 536"/>
                <a:gd name="T6" fmla="*/ 230 w 397"/>
                <a:gd name="T7" fmla="*/ 533 h 536"/>
                <a:gd name="T8" fmla="*/ 211 w 397"/>
                <a:gd name="T9" fmla="*/ 535 h 536"/>
                <a:gd name="T10" fmla="*/ 17 w 397"/>
                <a:gd name="T11" fmla="*/ 450 h 536"/>
                <a:gd name="T12" fmla="*/ 10 w 397"/>
                <a:gd name="T13" fmla="*/ 436 h 536"/>
                <a:gd name="T14" fmla="*/ 6 w 397"/>
                <a:gd name="T15" fmla="*/ 405 h 536"/>
                <a:gd name="T16" fmla="*/ 17 w 397"/>
                <a:gd name="T17" fmla="*/ 377 h 536"/>
                <a:gd name="T18" fmla="*/ 311 w 397"/>
                <a:gd name="T19" fmla="*/ 12 h 536"/>
                <a:gd name="T20" fmla="*/ 325 w 397"/>
                <a:gd name="T21" fmla="*/ 1 h 536"/>
                <a:gd name="T22" fmla="*/ 345 w 397"/>
                <a:gd name="T23" fmla="*/ 14 h 536"/>
                <a:gd name="T24" fmla="*/ 395 w 397"/>
                <a:gd name="T25" fmla="*/ 316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7" h="536">
                  <a:moveTo>
                    <a:pt x="395" y="316"/>
                  </a:moveTo>
                  <a:cubicBezTo>
                    <a:pt x="393" y="337"/>
                    <a:pt x="388" y="380"/>
                    <a:pt x="381" y="422"/>
                  </a:cubicBezTo>
                  <a:cubicBezTo>
                    <a:pt x="380" y="428"/>
                    <a:pt x="376" y="435"/>
                    <a:pt x="371" y="440"/>
                  </a:cubicBezTo>
                  <a:cubicBezTo>
                    <a:pt x="328" y="477"/>
                    <a:pt x="281" y="508"/>
                    <a:pt x="230" y="533"/>
                  </a:cubicBezTo>
                  <a:cubicBezTo>
                    <a:pt x="224" y="535"/>
                    <a:pt x="217" y="536"/>
                    <a:pt x="211" y="535"/>
                  </a:cubicBezTo>
                  <a:cubicBezTo>
                    <a:pt x="143" y="515"/>
                    <a:pt x="78" y="486"/>
                    <a:pt x="17" y="450"/>
                  </a:cubicBezTo>
                  <a:cubicBezTo>
                    <a:pt x="13" y="448"/>
                    <a:pt x="10" y="441"/>
                    <a:pt x="10" y="436"/>
                  </a:cubicBezTo>
                  <a:cubicBezTo>
                    <a:pt x="8" y="426"/>
                    <a:pt x="10" y="414"/>
                    <a:pt x="6" y="405"/>
                  </a:cubicBezTo>
                  <a:cubicBezTo>
                    <a:pt x="0" y="391"/>
                    <a:pt x="6" y="385"/>
                    <a:pt x="17" y="377"/>
                  </a:cubicBezTo>
                  <a:cubicBezTo>
                    <a:pt x="149" y="283"/>
                    <a:pt x="248" y="162"/>
                    <a:pt x="311" y="12"/>
                  </a:cubicBezTo>
                  <a:cubicBezTo>
                    <a:pt x="314" y="6"/>
                    <a:pt x="315" y="0"/>
                    <a:pt x="325" y="1"/>
                  </a:cubicBezTo>
                  <a:cubicBezTo>
                    <a:pt x="335" y="2"/>
                    <a:pt x="341" y="3"/>
                    <a:pt x="345" y="14"/>
                  </a:cubicBezTo>
                  <a:cubicBezTo>
                    <a:pt x="380" y="104"/>
                    <a:pt x="397" y="198"/>
                    <a:pt x="395" y="3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2" name="Freeform 36"/>
            <p:cNvSpPr>
              <a:spLocks/>
            </p:cNvSpPr>
            <p:nvPr/>
          </p:nvSpPr>
          <p:spPr bwMode="auto">
            <a:xfrm>
              <a:off x="2073" y="586"/>
              <a:ext cx="1327" cy="606"/>
            </a:xfrm>
            <a:custGeom>
              <a:avLst/>
              <a:gdLst>
                <a:gd name="T0" fmla="*/ 0 w 561"/>
                <a:gd name="T1" fmla="*/ 175 h 256"/>
                <a:gd name="T2" fmla="*/ 127 w 561"/>
                <a:gd name="T3" fmla="*/ 15 h 256"/>
                <a:gd name="T4" fmla="*/ 140 w 561"/>
                <a:gd name="T5" fmla="*/ 10 h 256"/>
                <a:gd name="T6" fmla="*/ 455 w 561"/>
                <a:gd name="T7" fmla="*/ 54 h 256"/>
                <a:gd name="T8" fmla="*/ 477 w 561"/>
                <a:gd name="T9" fmla="*/ 72 h 256"/>
                <a:gd name="T10" fmla="*/ 560 w 561"/>
                <a:gd name="T11" fmla="*/ 230 h 256"/>
                <a:gd name="T12" fmla="*/ 559 w 561"/>
                <a:gd name="T13" fmla="*/ 246 h 256"/>
                <a:gd name="T14" fmla="*/ 538 w 561"/>
                <a:gd name="T15" fmla="*/ 253 h 256"/>
                <a:gd name="T16" fmla="*/ 184 w 561"/>
                <a:gd name="T17" fmla="*/ 193 h 256"/>
                <a:gd name="T18" fmla="*/ 43 w 561"/>
                <a:gd name="T19" fmla="*/ 206 h 256"/>
                <a:gd name="T20" fmla="*/ 19 w 561"/>
                <a:gd name="T21" fmla="*/ 197 h 256"/>
                <a:gd name="T22" fmla="*/ 0 w 561"/>
                <a:gd name="T23" fmla="*/ 17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256">
                  <a:moveTo>
                    <a:pt x="0" y="175"/>
                  </a:moveTo>
                  <a:cubicBezTo>
                    <a:pt x="36" y="116"/>
                    <a:pt x="78" y="63"/>
                    <a:pt x="127" y="15"/>
                  </a:cubicBezTo>
                  <a:cubicBezTo>
                    <a:pt x="130" y="12"/>
                    <a:pt x="136" y="11"/>
                    <a:pt x="140" y="10"/>
                  </a:cubicBezTo>
                  <a:cubicBezTo>
                    <a:pt x="249" y="0"/>
                    <a:pt x="354" y="15"/>
                    <a:pt x="455" y="54"/>
                  </a:cubicBezTo>
                  <a:cubicBezTo>
                    <a:pt x="463" y="58"/>
                    <a:pt x="472" y="65"/>
                    <a:pt x="477" y="72"/>
                  </a:cubicBezTo>
                  <a:cubicBezTo>
                    <a:pt x="511" y="121"/>
                    <a:pt x="539" y="174"/>
                    <a:pt x="560" y="230"/>
                  </a:cubicBezTo>
                  <a:cubicBezTo>
                    <a:pt x="561" y="235"/>
                    <a:pt x="561" y="242"/>
                    <a:pt x="559" y="246"/>
                  </a:cubicBezTo>
                  <a:cubicBezTo>
                    <a:pt x="554" y="253"/>
                    <a:pt x="548" y="256"/>
                    <a:pt x="538" y="253"/>
                  </a:cubicBezTo>
                  <a:cubicBezTo>
                    <a:pt x="424" y="210"/>
                    <a:pt x="306" y="189"/>
                    <a:pt x="184" y="193"/>
                  </a:cubicBezTo>
                  <a:cubicBezTo>
                    <a:pt x="137" y="195"/>
                    <a:pt x="90" y="201"/>
                    <a:pt x="43" y="206"/>
                  </a:cubicBezTo>
                  <a:cubicBezTo>
                    <a:pt x="32" y="208"/>
                    <a:pt x="24" y="208"/>
                    <a:pt x="19" y="197"/>
                  </a:cubicBezTo>
                  <a:cubicBezTo>
                    <a:pt x="15" y="189"/>
                    <a:pt x="7" y="183"/>
                    <a:pt x="0" y="1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3" name="Freeform 37"/>
            <p:cNvSpPr>
              <a:spLocks/>
            </p:cNvSpPr>
            <p:nvPr/>
          </p:nvSpPr>
          <p:spPr bwMode="auto">
            <a:xfrm>
              <a:off x="2180" y="1097"/>
              <a:ext cx="1341" cy="947"/>
            </a:xfrm>
            <a:custGeom>
              <a:avLst/>
              <a:gdLst>
                <a:gd name="T0" fmla="*/ 0 w 567"/>
                <a:gd name="T1" fmla="*/ 35 h 400"/>
                <a:gd name="T2" fmla="*/ 480 w 567"/>
                <a:gd name="T3" fmla="*/ 79 h 400"/>
                <a:gd name="T4" fmla="*/ 558 w 567"/>
                <a:gd name="T5" fmla="*/ 186 h 400"/>
                <a:gd name="T6" fmla="*/ 560 w 567"/>
                <a:gd name="T7" fmla="*/ 349 h 400"/>
                <a:gd name="T8" fmla="*/ 557 w 567"/>
                <a:gd name="T9" fmla="*/ 377 h 400"/>
                <a:gd name="T10" fmla="*/ 534 w 567"/>
                <a:gd name="T11" fmla="*/ 400 h 400"/>
                <a:gd name="T12" fmla="*/ 0 w 567"/>
                <a:gd name="T13" fmla="*/ 35 h 400"/>
              </a:gdLst>
              <a:ahLst/>
              <a:cxnLst>
                <a:cxn ang="0">
                  <a:pos x="T0" y="T1"/>
                </a:cxn>
                <a:cxn ang="0">
                  <a:pos x="T2" y="T3"/>
                </a:cxn>
                <a:cxn ang="0">
                  <a:pos x="T4" y="T5"/>
                </a:cxn>
                <a:cxn ang="0">
                  <a:pos x="T6" y="T7"/>
                </a:cxn>
                <a:cxn ang="0">
                  <a:pos x="T8" y="T9"/>
                </a:cxn>
                <a:cxn ang="0">
                  <a:pos x="T10" y="T11"/>
                </a:cxn>
                <a:cxn ang="0">
                  <a:pos x="T12" y="T13"/>
                </a:cxn>
              </a:cxnLst>
              <a:rect l="0" t="0" r="r" b="b"/>
              <a:pathLst>
                <a:path w="567" h="400">
                  <a:moveTo>
                    <a:pt x="0" y="35"/>
                  </a:moveTo>
                  <a:cubicBezTo>
                    <a:pt x="97" y="0"/>
                    <a:pt x="371" y="25"/>
                    <a:pt x="480" y="79"/>
                  </a:cubicBezTo>
                  <a:cubicBezTo>
                    <a:pt x="481" y="147"/>
                    <a:pt x="497" y="169"/>
                    <a:pt x="558" y="186"/>
                  </a:cubicBezTo>
                  <a:cubicBezTo>
                    <a:pt x="566" y="240"/>
                    <a:pt x="567" y="294"/>
                    <a:pt x="560" y="349"/>
                  </a:cubicBezTo>
                  <a:cubicBezTo>
                    <a:pt x="559" y="358"/>
                    <a:pt x="558" y="368"/>
                    <a:pt x="557" y="377"/>
                  </a:cubicBezTo>
                  <a:cubicBezTo>
                    <a:pt x="554" y="397"/>
                    <a:pt x="558" y="395"/>
                    <a:pt x="534" y="400"/>
                  </a:cubicBezTo>
                  <a:cubicBezTo>
                    <a:pt x="402" y="212"/>
                    <a:pt x="222" y="93"/>
                    <a:pt x="0"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4" name="Freeform 38"/>
            <p:cNvSpPr>
              <a:spLocks/>
            </p:cNvSpPr>
            <p:nvPr/>
          </p:nvSpPr>
          <p:spPr bwMode="auto">
            <a:xfrm>
              <a:off x="1872" y="3564"/>
              <a:ext cx="1228" cy="355"/>
            </a:xfrm>
            <a:custGeom>
              <a:avLst/>
              <a:gdLst>
                <a:gd name="T0" fmla="*/ 519 w 519"/>
                <a:gd name="T1" fmla="*/ 88 h 150"/>
                <a:gd name="T2" fmla="*/ 0 w 519"/>
                <a:gd name="T3" fmla="*/ 64 h 150"/>
                <a:gd name="T4" fmla="*/ 216 w 519"/>
                <a:gd name="T5" fmla="*/ 0 h 150"/>
                <a:gd name="T6" fmla="*/ 352 w 519"/>
                <a:gd name="T7" fmla="*/ 10 h 150"/>
                <a:gd name="T8" fmla="*/ 519 w 519"/>
                <a:gd name="T9" fmla="*/ 88 h 150"/>
              </a:gdLst>
              <a:ahLst/>
              <a:cxnLst>
                <a:cxn ang="0">
                  <a:pos x="T0" y="T1"/>
                </a:cxn>
                <a:cxn ang="0">
                  <a:pos x="T2" y="T3"/>
                </a:cxn>
                <a:cxn ang="0">
                  <a:pos x="T4" y="T5"/>
                </a:cxn>
                <a:cxn ang="0">
                  <a:pos x="T6" y="T7"/>
                </a:cxn>
                <a:cxn ang="0">
                  <a:pos x="T8" y="T9"/>
                </a:cxn>
              </a:cxnLst>
              <a:rect l="0" t="0" r="r" b="b"/>
              <a:pathLst>
                <a:path w="519" h="150">
                  <a:moveTo>
                    <a:pt x="519" y="88"/>
                  </a:moveTo>
                  <a:cubicBezTo>
                    <a:pt x="376" y="150"/>
                    <a:pt x="104" y="137"/>
                    <a:pt x="0" y="64"/>
                  </a:cubicBezTo>
                  <a:cubicBezTo>
                    <a:pt x="70" y="43"/>
                    <a:pt x="143" y="22"/>
                    <a:pt x="216" y="0"/>
                  </a:cubicBezTo>
                  <a:cubicBezTo>
                    <a:pt x="256" y="51"/>
                    <a:pt x="316" y="46"/>
                    <a:pt x="352" y="10"/>
                  </a:cubicBezTo>
                  <a:cubicBezTo>
                    <a:pt x="408" y="36"/>
                    <a:pt x="463" y="62"/>
                    <a:pt x="519"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5" name="Freeform 39"/>
            <p:cNvSpPr>
              <a:spLocks/>
            </p:cNvSpPr>
            <p:nvPr/>
          </p:nvSpPr>
          <p:spPr bwMode="auto">
            <a:xfrm>
              <a:off x="1357" y="640"/>
              <a:ext cx="844" cy="486"/>
            </a:xfrm>
            <a:custGeom>
              <a:avLst/>
              <a:gdLst>
                <a:gd name="T0" fmla="*/ 357 w 357"/>
                <a:gd name="T1" fmla="*/ 0 h 205"/>
                <a:gd name="T2" fmla="*/ 266 w 357"/>
                <a:gd name="T3" fmla="*/ 129 h 205"/>
                <a:gd name="T4" fmla="*/ 256 w 357"/>
                <a:gd name="T5" fmla="*/ 136 h 205"/>
                <a:gd name="T6" fmla="*/ 168 w 357"/>
                <a:gd name="T7" fmla="*/ 198 h 205"/>
                <a:gd name="T8" fmla="*/ 167 w 357"/>
                <a:gd name="T9" fmla="*/ 199 h 205"/>
                <a:gd name="T10" fmla="*/ 0 w 357"/>
                <a:gd name="T11" fmla="*/ 205 h 205"/>
                <a:gd name="T12" fmla="*/ 357 w 357"/>
                <a:gd name="T13" fmla="*/ 0 h 205"/>
              </a:gdLst>
              <a:ahLst/>
              <a:cxnLst>
                <a:cxn ang="0">
                  <a:pos x="T0" y="T1"/>
                </a:cxn>
                <a:cxn ang="0">
                  <a:pos x="T2" y="T3"/>
                </a:cxn>
                <a:cxn ang="0">
                  <a:pos x="T4" y="T5"/>
                </a:cxn>
                <a:cxn ang="0">
                  <a:pos x="T6" y="T7"/>
                </a:cxn>
                <a:cxn ang="0">
                  <a:pos x="T8" y="T9"/>
                </a:cxn>
                <a:cxn ang="0">
                  <a:pos x="T10" y="T11"/>
                </a:cxn>
                <a:cxn ang="0">
                  <a:pos x="T12" y="T13"/>
                </a:cxn>
              </a:cxnLst>
              <a:rect l="0" t="0" r="r" b="b"/>
              <a:pathLst>
                <a:path w="357" h="205">
                  <a:moveTo>
                    <a:pt x="357" y="0"/>
                  </a:moveTo>
                  <a:cubicBezTo>
                    <a:pt x="326" y="44"/>
                    <a:pt x="296" y="87"/>
                    <a:pt x="266" y="129"/>
                  </a:cubicBezTo>
                  <a:cubicBezTo>
                    <a:pt x="264" y="132"/>
                    <a:pt x="259" y="136"/>
                    <a:pt x="256" y="136"/>
                  </a:cubicBezTo>
                  <a:cubicBezTo>
                    <a:pt x="211" y="135"/>
                    <a:pt x="182" y="157"/>
                    <a:pt x="168" y="198"/>
                  </a:cubicBezTo>
                  <a:cubicBezTo>
                    <a:pt x="167" y="200"/>
                    <a:pt x="166" y="201"/>
                    <a:pt x="167" y="199"/>
                  </a:cubicBezTo>
                  <a:cubicBezTo>
                    <a:pt x="110" y="201"/>
                    <a:pt x="56" y="203"/>
                    <a:pt x="0" y="205"/>
                  </a:cubicBezTo>
                  <a:cubicBezTo>
                    <a:pt x="99" y="101"/>
                    <a:pt x="218" y="32"/>
                    <a:pt x="3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6" name="Freeform 40"/>
            <p:cNvSpPr>
              <a:spLocks/>
            </p:cNvSpPr>
            <p:nvPr/>
          </p:nvSpPr>
          <p:spPr bwMode="auto">
            <a:xfrm>
              <a:off x="3377" y="830"/>
              <a:ext cx="686" cy="786"/>
            </a:xfrm>
            <a:custGeom>
              <a:avLst/>
              <a:gdLst>
                <a:gd name="T0" fmla="*/ 290 w 290"/>
                <a:gd name="T1" fmla="*/ 332 h 332"/>
                <a:gd name="T2" fmla="*/ 281 w 290"/>
                <a:gd name="T3" fmla="*/ 325 h 332"/>
                <a:gd name="T4" fmla="*/ 155 w 290"/>
                <a:gd name="T5" fmla="*/ 231 h 332"/>
                <a:gd name="T6" fmla="*/ 147 w 290"/>
                <a:gd name="T7" fmla="*/ 215 h 332"/>
                <a:gd name="T8" fmla="*/ 66 w 290"/>
                <a:gd name="T9" fmla="*/ 126 h 332"/>
                <a:gd name="T10" fmla="*/ 53 w 290"/>
                <a:gd name="T11" fmla="*/ 119 h 332"/>
                <a:gd name="T12" fmla="*/ 0 w 290"/>
                <a:gd name="T13" fmla="*/ 0 h 332"/>
                <a:gd name="T14" fmla="*/ 290 w 290"/>
                <a:gd name="T15" fmla="*/ 332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332">
                  <a:moveTo>
                    <a:pt x="290" y="332"/>
                  </a:moveTo>
                  <a:cubicBezTo>
                    <a:pt x="286" y="329"/>
                    <a:pt x="284" y="327"/>
                    <a:pt x="281" y="325"/>
                  </a:cubicBezTo>
                  <a:cubicBezTo>
                    <a:pt x="239" y="294"/>
                    <a:pt x="197" y="263"/>
                    <a:pt x="155" y="231"/>
                  </a:cubicBezTo>
                  <a:cubicBezTo>
                    <a:pt x="151" y="228"/>
                    <a:pt x="147" y="221"/>
                    <a:pt x="147" y="215"/>
                  </a:cubicBezTo>
                  <a:cubicBezTo>
                    <a:pt x="146" y="168"/>
                    <a:pt x="114" y="132"/>
                    <a:pt x="66" y="126"/>
                  </a:cubicBezTo>
                  <a:cubicBezTo>
                    <a:pt x="61" y="126"/>
                    <a:pt x="54" y="123"/>
                    <a:pt x="53" y="119"/>
                  </a:cubicBezTo>
                  <a:cubicBezTo>
                    <a:pt x="34" y="79"/>
                    <a:pt x="17" y="39"/>
                    <a:pt x="0" y="0"/>
                  </a:cubicBezTo>
                  <a:cubicBezTo>
                    <a:pt x="84" y="22"/>
                    <a:pt x="264" y="226"/>
                    <a:pt x="290" y="3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7" name="Freeform 41"/>
            <p:cNvSpPr>
              <a:spLocks/>
            </p:cNvSpPr>
            <p:nvPr/>
          </p:nvSpPr>
          <p:spPr bwMode="auto">
            <a:xfrm>
              <a:off x="1040" y="1216"/>
              <a:ext cx="622" cy="414"/>
            </a:xfrm>
            <a:custGeom>
              <a:avLst/>
              <a:gdLst>
                <a:gd name="T0" fmla="*/ 263 w 263"/>
                <a:gd name="T1" fmla="*/ 1 h 175"/>
                <a:gd name="T2" fmla="*/ 0 w 263"/>
                <a:gd name="T3" fmla="*/ 175 h 175"/>
                <a:gd name="T4" fmla="*/ 4 w 263"/>
                <a:gd name="T5" fmla="*/ 162 h 175"/>
                <a:gd name="T6" fmla="*/ 80 w 263"/>
                <a:gd name="T7" fmla="*/ 28 h 175"/>
                <a:gd name="T8" fmla="*/ 104 w 263"/>
                <a:gd name="T9" fmla="*/ 12 h 175"/>
                <a:gd name="T10" fmla="*/ 250 w 263"/>
                <a:gd name="T11" fmla="*/ 0 h 175"/>
                <a:gd name="T12" fmla="*/ 263 w 263"/>
                <a:gd name="T13" fmla="*/ 1 h 175"/>
              </a:gdLst>
              <a:ahLst/>
              <a:cxnLst>
                <a:cxn ang="0">
                  <a:pos x="T0" y="T1"/>
                </a:cxn>
                <a:cxn ang="0">
                  <a:pos x="T2" y="T3"/>
                </a:cxn>
                <a:cxn ang="0">
                  <a:pos x="T4" y="T5"/>
                </a:cxn>
                <a:cxn ang="0">
                  <a:pos x="T6" y="T7"/>
                </a:cxn>
                <a:cxn ang="0">
                  <a:pos x="T8" y="T9"/>
                </a:cxn>
                <a:cxn ang="0">
                  <a:pos x="T10" y="T11"/>
                </a:cxn>
                <a:cxn ang="0">
                  <a:pos x="T12" y="T13"/>
                </a:cxn>
              </a:cxnLst>
              <a:rect l="0" t="0" r="r" b="b"/>
              <a:pathLst>
                <a:path w="263" h="175">
                  <a:moveTo>
                    <a:pt x="263" y="1"/>
                  </a:moveTo>
                  <a:cubicBezTo>
                    <a:pt x="167" y="46"/>
                    <a:pt x="80" y="101"/>
                    <a:pt x="0" y="175"/>
                  </a:cubicBezTo>
                  <a:cubicBezTo>
                    <a:pt x="2" y="168"/>
                    <a:pt x="3" y="165"/>
                    <a:pt x="4" y="162"/>
                  </a:cubicBezTo>
                  <a:cubicBezTo>
                    <a:pt x="30" y="117"/>
                    <a:pt x="55" y="72"/>
                    <a:pt x="80" y="28"/>
                  </a:cubicBezTo>
                  <a:cubicBezTo>
                    <a:pt x="85" y="19"/>
                    <a:pt x="93" y="13"/>
                    <a:pt x="104" y="12"/>
                  </a:cubicBezTo>
                  <a:cubicBezTo>
                    <a:pt x="153" y="9"/>
                    <a:pt x="201" y="4"/>
                    <a:pt x="250" y="0"/>
                  </a:cubicBezTo>
                  <a:cubicBezTo>
                    <a:pt x="254" y="0"/>
                    <a:pt x="258" y="1"/>
                    <a:pt x="26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grpSp>
        <p:nvGrpSpPr>
          <p:cNvPr id="5" name="组合 4"/>
          <p:cNvGrpSpPr/>
          <p:nvPr/>
        </p:nvGrpSpPr>
        <p:grpSpPr>
          <a:xfrm>
            <a:off x="435496" y="2093445"/>
            <a:ext cx="2246643" cy="1158571"/>
            <a:chOff x="435496" y="1542118"/>
            <a:chExt cx="2246643" cy="1158571"/>
          </a:xfrm>
        </p:grpSpPr>
        <p:sp>
          <p:nvSpPr>
            <p:cNvPr id="48" name="矩形 47"/>
            <p:cNvSpPr/>
            <p:nvPr/>
          </p:nvSpPr>
          <p:spPr>
            <a:xfrm>
              <a:off x="435496" y="1931248"/>
              <a:ext cx="2246643"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9" name="文本框 48"/>
            <p:cNvSpPr txBox="1"/>
            <p:nvPr/>
          </p:nvSpPr>
          <p:spPr>
            <a:xfrm>
              <a:off x="435496" y="1542118"/>
              <a:ext cx="2171700" cy="369332"/>
            </a:xfrm>
            <a:prstGeom prst="rect">
              <a:avLst/>
            </a:prstGeom>
            <a:noFill/>
          </p:spPr>
          <p:txBody>
            <a:bodyPr wrap="square" rtlCol="0">
              <a:spAutoFit/>
            </a:bodyPr>
            <a:lstStyle/>
            <a:p>
              <a:r>
                <a:rPr lang="en-US" altLang="zh-CN" b="1" dirty="0" smtClean="0">
                  <a:solidFill>
                    <a:srgbClr val="0174AB"/>
                  </a:solidFill>
                  <a:latin typeface="微软雅黑" panose="020B0503020204020204" pitchFamily="34" charset="-122"/>
                  <a:ea typeface="微软雅黑" panose="020B0503020204020204" pitchFamily="34" charset="-122"/>
                </a:rPr>
                <a:t>ADD  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4" name="矩形 3"/>
            <p:cNvSpPr/>
            <p:nvPr/>
          </p:nvSpPr>
          <p:spPr>
            <a:xfrm>
              <a:off x="540271" y="1898406"/>
              <a:ext cx="1355204" cy="45887"/>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6" name="组合 5"/>
          <p:cNvGrpSpPr/>
          <p:nvPr/>
        </p:nvGrpSpPr>
        <p:grpSpPr>
          <a:xfrm>
            <a:off x="435496" y="4204637"/>
            <a:ext cx="2246643" cy="1158571"/>
            <a:chOff x="435496" y="4513918"/>
            <a:chExt cx="2246643" cy="1158571"/>
          </a:xfrm>
        </p:grpSpPr>
        <p:sp>
          <p:nvSpPr>
            <p:cNvPr id="50" name="矩形 49"/>
            <p:cNvSpPr/>
            <p:nvPr/>
          </p:nvSpPr>
          <p:spPr>
            <a:xfrm>
              <a:off x="435496" y="4903048"/>
              <a:ext cx="2246643"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51" name="文本框 50"/>
            <p:cNvSpPr txBox="1"/>
            <p:nvPr/>
          </p:nvSpPr>
          <p:spPr>
            <a:xfrm>
              <a:off x="435496" y="4513918"/>
              <a:ext cx="2171700" cy="369332"/>
            </a:xfrm>
            <a:prstGeom prst="rect">
              <a:avLst/>
            </a:prstGeom>
            <a:noFill/>
          </p:spPr>
          <p:txBody>
            <a:bodyPr wrap="square" rtlCol="0">
              <a:spAutoFit/>
            </a:bodyPr>
            <a:lstStyle/>
            <a:p>
              <a:r>
                <a:rPr lang="en-US" altLang="zh-CN" b="1" dirty="0" smtClean="0">
                  <a:solidFill>
                    <a:srgbClr val="0174AB"/>
                  </a:solidFill>
                  <a:latin typeface="微软雅黑" panose="020B0503020204020204" pitchFamily="34" charset="-122"/>
                  <a:ea typeface="微软雅黑" panose="020B0503020204020204" pitchFamily="34" charset="-122"/>
                </a:rPr>
                <a:t>ADD  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52" name="矩形 51"/>
            <p:cNvSpPr/>
            <p:nvPr/>
          </p:nvSpPr>
          <p:spPr>
            <a:xfrm>
              <a:off x="540271" y="4870206"/>
              <a:ext cx="1355204" cy="45887"/>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59" name="组合 58"/>
          <p:cNvGrpSpPr/>
          <p:nvPr/>
        </p:nvGrpSpPr>
        <p:grpSpPr>
          <a:xfrm>
            <a:off x="6110373" y="2093445"/>
            <a:ext cx="2246643" cy="1158571"/>
            <a:chOff x="435496" y="1542118"/>
            <a:chExt cx="2246643" cy="1158571"/>
          </a:xfrm>
        </p:grpSpPr>
        <p:sp>
          <p:nvSpPr>
            <p:cNvPr id="60" name="矩形 59"/>
            <p:cNvSpPr/>
            <p:nvPr/>
          </p:nvSpPr>
          <p:spPr>
            <a:xfrm>
              <a:off x="435496" y="1931248"/>
              <a:ext cx="2246643"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61" name="文本框 60"/>
            <p:cNvSpPr txBox="1"/>
            <p:nvPr/>
          </p:nvSpPr>
          <p:spPr>
            <a:xfrm>
              <a:off x="435496" y="1542118"/>
              <a:ext cx="2171700" cy="369332"/>
            </a:xfrm>
            <a:prstGeom prst="rect">
              <a:avLst/>
            </a:prstGeom>
            <a:noFill/>
          </p:spPr>
          <p:txBody>
            <a:bodyPr wrap="square" rtlCol="0">
              <a:spAutoFit/>
            </a:bodyPr>
            <a:lstStyle/>
            <a:p>
              <a:r>
                <a:rPr lang="en-US" altLang="zh-CN" b="1" dirty="0" smtClean="0">
                  <a:solidFill>
                    <a:srgbClr val="0174AB"/>
                  </a:solidFill>
                  <a:latin typeface="微软雅黑" panose="020B0503020204020204" pitchFamily="34" charset="-122"/>
                  <a:ea typeface="微软雅黑" panose="020B0503020204020204" pitchFamily="34" charset="-122"/>
                </a:rPr>
                <a:t>ADD  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62" name="矩形 61"/>
            <p:cNvSpPr/>
            <p:nvPr/>
          </p:nvSpPr>
          <p:spPr>
            <a:xfrm>
              <a:off x="540271" y="1898406"/>
              <a:ext cx="1355204" cy="45887"/>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63" name="组合 62"/>
          <p:cNvGrpSpPr/>
          <p:nvPr/>
        </p:nvGrpSpPr>
        <p:grpSpPr>
          <a:xfrm>
            <a:off x="6110373" y="4191190"/>
            <a:ext cx="2246643" cy="1158571"/>
            <a:chOff x="435496" y="4513918"/>
            <a:chExt cx="2246643" cy="1158571"/>
          </a:xfrm>
        </p:grpSpPr>
        <p:sp>
          <p:nvSpPr>
            <p:cNvPr id="64" name="矩形 63"/>
            <p:cNvSpPr/>
            <p:nvPr/>
          </p:nvSpPr>
          <p:spPr>
            <a:xfrm>
              <a:off x="435496" y="4903048"/>
              <a:ext cx="2246643"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65" name="文本框 64"/>
            <p:cNvSpPr txBox="1"/>
            <p:nvPr/>
          </p:nvSpPr>
          <p:spPr>
            <a:xfrm>
              <a:off x="435496" y="4513918"/>
              <a:ext cx="2171700" cy="369332"/>
            </a:xfrm>
            <a:prstGeom prst="rect">
              <a:avLst/>
            </a:prstGeom>
            <a:noFill/>
          </p:spPr>
          <p:txBody>
            <a:bodyPr wrap="square" rtlCol="0">
              <a:spAutoFit/>
            </a:bodyPr>
            <a:lstStyle/>
            <a:p>
              <a:r>
                <a:rPr lang="en-US" altLang="zh-CN" b="1" dirty="0" smtClean="0">
                  <a:solidFill>
                    <a:srgbClr val="0174AB"/>
                  </a:solidFill>
                  <a:latin typeface="微软雅黑" panose="020B0503020204020204" pitchFamily="34" charset="-122"/>
                  <a:ea typeface="微软雅黑" panose="020B0503020204020204" pitchFamily="34" charset="-122"/>
                </a:rPr>
                <a:t>ADD  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66" name="矩形 65"/>
            <p:cNvSpPr/>
            <p:nvPr/>
          </p:nvSpPr>
          <p:spPr>
            <a:xfrm>
              <a:off x="540271" y="4870206"/>
              <a:ext cx="1355204" cy="45887"/>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68" name="矩形 67"/>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9" name="文本框 68"/>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0" name="矩形 69"/>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71" name="直接连接符 70"/>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2" name="文本框 71"/>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研究方法</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73" name="文本框 72"/>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4" name="文本框 73"/>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75" name="直接连接符 74"/>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9" name="文本框 78"/>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0" name="文本框 79"/>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92855157"/>
      </p:ext>
    </p:extLst>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40223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043710" y="93911"/>
            <a:ext cx="1295400"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研究</a:t>
            </a:r>
            <a:r>
              <a:rPr lang="zh-CN" altLang="en-US" spc="300" dirty="0" smtClean="0">
                <a:solidFill>
                  <a:srgbClr val="666666"/>
                </a:solidFill>
                <a:latin typeface="微软雅黑" panose="020B0503020204020204" pitchFamily="34" charset="-122"/>
                <a:ea typeface="微软雅黑" panose="020B0503020204020204" pitchFamily="34" charset="-122"/>
              </a:rPr>
              <a:t>结果</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18" name="图表 17"/>
          <p:cNvGraphicFramePr/>
          <p:nvPr>
            <p:extLst>
              <p:ext uri="{D42A27DB-BD31-4B8C-83A1-F6EECF244321}">
                <p14:modId xmlns:p14="http://schemas.microsoft.com/office/powerpoint/2010/main" val="3921276416"/>
              </p:ext>
            </p:extLst>
          </p:nvPr>
        </p:nvGraphicFramePr>
        <p:xfrm>
          <a:off x="207166" y="1928820"/>
          <a:ext cx="5097983" cy="3514724"/>
        </p:xfrm>
        <a:graphic>
          <a:graphicData uri="http://schemas.openxmlformats.org/drawingml/2006/chart">
            <c:chart xmlns:c="http://schemas.openxmlformats.org/drawingml/2006/chart" xmlns:r="http://schemas.openxmlformats.org/officeDocument/2006/relationships" r:id="rId2"/>
          </a:graphicData>
        </a:graphic>
      </p:graphicFrame>
      <p:sp>
        <p:nvSpPr>
          <p:cNvPr id="21" name="矩形 20"/>
          <p:cNvSpPr/>
          <p:nvPr/>
        </p:nvSpPr>
        <p:spPr>
          <a:xfrm>
            <a:off x="6283366" y="2471584"/>
            <a:ext cx="2249401" cy="738664"/>
          </a:xfrm>
          <a:prstGeom prst="rect">
            <a:avLst/>
          </a:prstGeom>
        </p:spPr>
        <p:txBody>
          <a:bodyPr wrap="square">
            <a:spAutoFit/>
          </a:bodyPr>
          <a:lstStyle/>
          <a:p>
            <a:pPr lvl="0" algn="just"/>
            <a:r>
              <a:rPr lang="en-US" altLang="zh-HK" sz="105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050" dirty="0" smtClean="0">
                <a:solidFill>
                  <a:srgbClr val="666666"/>
                </a:solidFill>
                <a:latin typeface="微软雅黑" panose="020B0503020204020204" pitchFamily="34" charset="-122"/>
                <a:ea typeface="微软雅黑" panose="020B0503020204020204" pitchFamily="34" charset="-122"/>
              </a:rPr>
              <a:t>foolishness.</a:t>
            </a:r>
            <a:r>
              <a:rPr lang="zh-HK" altLang="zh-HK" sz="105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050" dirty="0">
              <a:solidFill>
                <a:srgbClr val="666666"/>
              </a:solidFill>
              <a:latin typeface="微软雅黑" panose="020B0503020204020204" pitchFamily="34" charset="-122"/>
              <a:ea typeface="微软雅黑" panose="020B0503020204020204" pitchFamily="34" charset="-122"/>
            </a:endParaRPr>
          </a:p>
        </p:txBody>
      </p:sp>
      <p:sp>
        <p:nvSpPr>
          <p:cNvPr id="22" name="矩形 21"/>
          <p:cNvSpPr/>
          <p:nvPr/>
        </p:nvSpPr>
        <p:spPr>
          <a:xfrm>
            <a:off x="6283366" y="4068689"/>
            <a:ext cx="2249401" cy="738664"/>
          </a:xfrm>
          <a:prstGeom prst="rect">
            <a:avLst/>
          </a:prstGeom>
        </p:spPr>
        <p:txBody>
          <a:bodyPr wrap="square">
            <a:spAutoFit/>
          </a:bodyPr>
          <a:lstStyle/>
          <a:p>
            <a:pPr lvl="0" algn="just"/>
            <a:r>
              <a:rPr lang="en-US" altLang="zh-HK" sz="105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050" dirty="0" smtClean="0">
                <a:solidFill>
                  <a:srgbClr val="666666"/>
                </a:solidFill>
                <a:latin typeface="微软雅黑" panose="020B0503020204020204" pitchFamily="34" charset="-122"/>
                <a:ea typeface="微软雅黑" panose="020B0503020204020204" pitchFamily="34" charset="-122"/>
              </a:rPr>
              <a:t>foolishness.</a:t>
            </a:r>
            <a:r>
              <a:rPr lang="zh-HK" altLang="zh-HK" sz="105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050" dirty="0">
              <a:solidFill>
                <a:srgbClr val="666666"/>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35479672"/>
      </p:ext>
    </p:extLst>
  </p:cSld>
  <p:clrMapOvr>
    <a:masterClrMapping/>
  </p:clrMapOvr>
  <p:transition>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1083</TotalTime>
  <Words>1342</Words>
  <Application>Microsoft Macintosh PowerPoint</Application>
  <PresentationFormat>全屏显示(4:3)</PresentationFormat>
  <Paragraphs>126</Paragraphs>
  <Slides>12</Slides>
  <Notes>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12</vt:i4>
      </vt:variant>
    </vt:vector>
  </HeadingPairs>
  <TitlesOfParts>
    <vt:vector size="20" baseType="lpstr">
      <vt:lpstr>Calibri</vt:lpstr>
      <vt:lpstr>Calibri Light</vt:lpstr>
      <vt:lpstr>宋体</vt:lpstr>
      <vt:lpstr>微软雅黑</vt:lpstr>
      <vt:lpstr>新細明體</vt:lpstr>
      <vt:lpstr>Arial</vt:lpstr>
      <vt:lpstr>Office 主题</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1175642794@qq.com</cp:lastModifiedBy>
  <cp:revision>108</cp:revision>
  <dcterms:created xsi:type="dcterms:W3CDTF">2015-02-19T23:46:49Z</dcterms:created>
  <dcterms:modified xsi:type="dcterms:W3CDTF">2017-06-07T16:22:20Z</dcterms:modified>
</cp:coreProperties>
</file>