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3" r:id="rId7"/>
    <p:sldId id="257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60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4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7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8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00D2-536E-47AC-A252-1983E12645D3}" type="datetimeFigureOut">
              <a:rPr lang="ko-KR" altLang="en-US" smtClean="0"/>
              <a:t>2014-03-16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AACA-B8FF-4C5C-9D0A-88A68EB33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/>
              <a:t> </a:t>
            </a:r>
            <a:r>
              <a:rPr lang="ko-KR" altLang="en-US" dirty="0" smtClean="0"/>
              <a:t>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20105360 </a:t>
            </a:r>
            <a:r>
              <a:rPr lang="ko-KR" altLang="en-US" dirty="0" smtClean="0"/>
              <a:t>김은영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0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광고</a:t>
            </a:r>
            <a:r>
              <a:rPr lang="ko-KR" altLang="en-US" dirty="0" err="1"/>
              <a:t>형</a:t>
            </a:r>
            <a:r>
              <a:rPr lang="ko-KR" altLang="en-US" dirty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063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Freemium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무료 </a:t>
            </a:r>
            <a:r>
              <a:rPr lang="ko-KR" altLang="en-US" dirty="0" err="1" smtClean="0">
                <a:effectLst/>
              </a:rPr>
              <a:t>앱들은</a:t>
            </a:r>
            <a:r>
              <a:rPr lang="ko-KR" altLang="en-US" dirty="0" smtClean="0">
                <a:effectLst/>
              </a:rPr>
              <a:t> 광고나 다른 부분보다 무료 다운로드를 통해 </a:t>
            </a:r>
            <a:r>
              <a:rPr lang="ko-KR" altLang="en-US" dirty="0" err="1" smtClean="0">
                <a:effectLst/>
              </a:rPr>
              <a:t>앱내</a:t>
            </a:r>
            <a:r>
              <a:rPr lang="ko-KR" altLang="en-US" dirty="0" smtClean="0">
                <a:effectLst/>
              </a:rPr>
              <a:t> 구매를 유도하는 수익 전략을 추구한다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en-US" altLang="ko-KR" dirty="0" smtClean="0"/>
              <a:t>Drawing App / </a:t>
            </a:r>
            <a:r>
              <a:rPr lang="en-US" altLang="ko-KR" dirty="0" err="1" smtClean="0"/>
              <a:t>SketchBook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EverNote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 TV mobile / </a:t>
            </a:r>
            <a:r>
              <a:rPr lang="en-US" altLang="ko-KR" dirty="0" err="1" smtClean="0"/>
              <a:t>Olleh</a:t>
            </a:r>
            <a:r>
              <a:rPr lang="en-US" altLang="ko-KR" dirty="0" smtClean="0"/>
              <a:t> TV</a:t>
            </a:r>
          </a:p>
          <a:p>
            <a:pPr lvl="1"/>
            <a:r>
              <a:rPr lang="en-US" altLang="ko-KR" dirty="0" err="1" smtClean="0"/>
              <a:t>MomentCam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9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Freemium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)-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Drawing App / </a:t>
            </a:r>
            <a:r>
              <a:rPr lang="en-US" altLang="ko-KR" dirty="0" err="1" smtClean="0"/>
              <a:t>SketchBook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2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Freemium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)-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err="1" smtClean="0"/>
              <a:t>EverNote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Freemium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)-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pPr lvl="1"/>
            <a:r>
              <a:rPr lang="en-US" altLang="ko-KR" dirty="0" smtClean="0"/>
              <a:t>B TV mobile / </a:t>
            </a:r>
            <a:r>
              <a:rPr lang="en-US" altLang="ko-KR" dirty="0" err="1" smtClean="0"/>
              <a:t>Olleh</a:t>
            </a:r>
            <a:r>
              <a:rPr lang="en-US" altLang="ko-KR" dirty="0" smtClean="0"/>
              <a:t> TV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Freemium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4</a:t>
            </a:r>
          </a:p>
          <a:p>
            <a:pPr lvl="1"/>
            <a:r>
              <a:rPr lang="en-US" altLang="ko-KR" dirty="0" err="1" smtClean="0"/>
              <a:t>MomentCam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EMART SALE NAVIGATION</a:t>
            </a:r>
          </a:p>
        </p:txBody>
      </p:sp>
    </p:spTree>
    <p:extLst>
      <p:ext uri="{BB962C8B-B14F-4D97-AF65-F5344CB8AC3E}">
        <p14:creationId xmlns:p14="http://schemas.microsoft.com/office/powerpoint/2010/main" val="7353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터치스크린 윈도우 </a:t>
            </a:r>
            <a:r>
              <a:rPr lang="ko-KR" altLang="en-US" dirty="0" err="1" smtClean="0"/>
              <a:t>쇼퍼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캠패인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Comodo</a:t>
            </a:r>
            <a:r>
              <a:rPr lang="en-US" altLang="ko-KR" dirty="0" smtClean="0"/>
              <a:t> NYC</a:t>
            </a:r>
          </a:p>
        </p:txBody>
      </p:sp>
    </p:spTree>
    <p:extLst>
      <p:ext uri="{BB962C8B-B14F-4D97-AF65-F5344CB8AC3E}">
        <p14:creationId xmlns:p14="http://schemas.microsoft.com/office/powerpoint/2010/main" val="49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EMART SALE NAVIGATION</a:t>
            </a:r>
          </a:p>
          <a:p>
            <a:r>
              <a:rPr lang="ko-KR" altLang="en-US" dirty="0" smtClean="0"/>
              <a:t>터치스크린 윈도우 </a:t>
            </a:r>
            <a:r>
              <a:rPr lang="ko-KR" altLang="en-US" dirty="0" err="1" smtClean="0"/>
              <a:t>쇼퍼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캠패인</a:t>
            </a:r>
            <a:endParaRPr lang="en-US" altLang="ko-KR" dirty="0" smtClean="0"/>
          </a:p>
          <a:p>
            <a:r>
              <a:rPr lang="en-US" altLang="ko-KR" dirty="0" err="1" smtClean="0"/>
              <a:t>Comodo</a:t>
            </a:r>
            <a:r>
              <a:rPr lang="en-US" altLang="ko-KR" dirty="0" smtClean="0"/>
              <a:t> NYC</a:t>
            </a:r>
          </a:p>
          <a:p>
            <a:r>
              <a:rPr lang="en-US" altLang="ko-KR" dirty="0" err="1" smtClean="0"/>
              <a:t>Huggies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Tweetpee</a:t>
            </a:r>
            <a:r>
              <a:rPr lang="en-US" altLang="ko-KR" dirty="0" smtClean="0"/>
              <a:t> – wearable device</a:t>
            </a:r>
          </a:p>
          <a:p>
            <a:r>
              <a:rPr lang="en-US" altLang="ko-KR" dirty="0" smtClean="0"/>
              <a:t>Hijack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기술 </a:t>
            </a:r>
            <a:r>
              <a:rPr lang="ko-KR" altLang="en-US" dirty="0" err="1" smtClean="0"/>
              <a:t>트렌드</a:t>
            </a:r>
            <a:endParaRPr lang="en-US" altLang="ko-KR" dirty="0" smtClean="0"/>
          </a:p>
          <a:p>
            <a:r>
              <a:rPr lang="ko-KR" altLang="en-US" dirty="0" err="1" smtClean="0"/>
              <a:t>모바일광고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광고로 수익</a:t>
            </a:r>
            <a:r>
              <a:rPr lang="en-US" altLang="ko-KR" dirty="0" smtClean="0"/>
              <a:t>) </a:t>
            </a:r>
          </a:p>
          <a:p>
            <a:r>
              <a:rPr lang="ko-KR" altLang="en-US" dirty="0" err="1" smtClean="0"/>
              <a:t>컨텐츠</a:t>
            </a:r>
            <a:r>
              <a:rPr lang="en-US" altLang="ko-KR" dirty="0" smtClean="0"/>
              <a:t>-Freemium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ko-KR" altLang="en-US" dirty="0" err="1" smtClean="0"/>
              <a:t>마켓</a:t>
            </a:r>
            <a:r>
              <a:rPr lang="ko-KR" altLang="en-US" dirty="0" err="1"/>
              <a:t>팅</a:t>
            </a:r>
            <a:r>
              <a:rPr lang="ko-KR" altLang="en-US" dirty="0"/>
              <a:t>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r>
              <a:rPr lang="ko-KR" altLang="en-US" dirty="0" smtClean="0"/>
              <a:t>교육용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영유아용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게임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Huggies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Tweetpee</a:t>
            </a:r>
            <a:r>
              <a:rPr lang="en-US" altLang="ko-KR" dirty="0" smtClean="0"/>
              <a:t> – wearable device</a:t>
            </a:r>
          </a:p>
        </p:txBody>
      </p:sp>
    </p:spTree>
    <p:extLst>
      <p:ext uri="{BB962C8B-B14F-4D97-AF65-F5344CB8AC3E}">
        <p14:creationId xmlns:p14="http://schemas.microsoft.com/office/powerpoint/2010/main" val="96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이용자</a:t>
            </a:r>
            <a:endParaRPr lang="en-US" altLang="ko-KR" dirty="0"/>
          </a:p>
          <a:p>
            <a:pPr lvl="1"/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이용자 </a:t>
            </a:r>
            <a:r>
              <a:rPr lang="ko-KR" altLang="en-US" sz="2400" dirty="0"/>
              <a:t>전 </a:t>
            </a:r>
            <a:r>
              <a:rPr lang="ko-KR" altLang="en-US" sz="2400" dirty="0" smtClean="0"/>
              <a:t>인구의 </a:t>
            </a:r>
            <a:r>
              <a:rPr lang="en-US" altLang="ko-KR" sz="2400" dirty="0" smtClean="0"/>
              <a:t>62%(3,600</a:t>
            </a:r>
            <a:r>
              <a:rPr lang="ko-KR" altLang="en-US" sz="2400" dirty="0" err="1" smtClean="0"/>
              <a:t>만명</a:t>
            </a:r>
            <a:r>
              <a:rPr lang="en-US" altLang="ko-KR" sz="2400" dirty="0" smtClean="0"/>
              <a:t>)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088754" cy="26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술 </a:t>
            </a:r>
            <a:r>
              <a:rPr lang="ko-KR" altLang="en-US" dirty="0" err="1" smtClean="0"/>
              <a:t>트렌드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3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신기술 플랫폼에 따른 </a:t>
            </a:r>
            <a:r>
              <a:rPr lang="ko-KR" altLang="en-US" dirty="0" err="1" smtClean="0"/>
              <a:t>모바일의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sz="2400" dirty="0" smtClean="0"/>
              <a:t>초고속 무선 인터넷의 등장으로 </a:t>
            </a:r>
            <a:r>
              <a:rPr lang="ko-KR" altLang="en-US" sz="2400" dirty="0" err="1" smtClean="0"/>
              <a:t>앱을</a:t>
            </a:r>
            <a:r>
              <a:rPr lang="ko-KR" altLang="en-US" sz="2400" dirty="0" smtClean="0"/>
              <a:t> 통한 미디어 활용 증가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6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술 </a:t>
            </a:r>
            <a:r>
              <a:rPr lang="ko-KR" altLang="en-US" dirty="0" err="1" smtClean="0"/>
              <a:t>트렌드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3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신기술 플랫폼에 따른 </a:t>
            </a:r>
            <a:r>
              <a:rPr lang="ko-KR" altLang="en-US" dirty="0" err="1" smtClean="0"/>
              <a:t>모바일의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sz="2400" dirty="0" smtClean="0"/>
              <a:t>N</a:t>
            </a:r>
            <a:r>
              <a:rPr lang="ko-KR" altLang="en-US" sz="2400" dirty="0" smtClean="0"/>
              <a:t>스크린 플랫폼 개발로 인해 </a:t>
            </a:r>
            <a:r>
              <a:rPr lang="en-US" altLang="ko-KR" sz="2400" dirty="0" smtClean="0"/>
              <a:t>TV </a:t>
            </a:r>
            <a:r>
              <a:rPr lang="ko-KR" altLang="en-US" sz="2400" dirty="0" smtClean="0"/>
              <a:t>대신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이용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21657"/>
            <a:ext cx="6642424" cy="27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수익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광고형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부</a:t>
            </a:r>
            <a:r>
              <a:rPr lang="ko-KR" altLang="en-US" dirty="0"/>
              <a:t>분 </a:t>
            </a:r>
            <a:r>
              <a:rPr lang="ko-KR" altLang="en-US" dirty="0" smtClean="0"/>
              <a:t>유료화형 </a:t>
            </a:r>
            <a:endParaRPr lang="en-US" altLang="ko-KR" dirty="0" smtClean="0"/>
          </a:p>
          <a:p>
            <a:r>
              <a:rPr lang="ko-KR" altLang="en-US" dirty="0" smtClean="0"/>
              <a:t>마케</a:t>
            </a:r>
            <a:r>
              <a:rPr lang="ko-KR" altLang="en-US" dirty="0"/>
              <a:t>팅 </a:t>
            </a:r>
            <a:r>
              <a:rPr lang="ko-KR" altLang="en-US" dirty="0" err="1" smtClean="0"/>
              <a:t>연계형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5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광고</a:t>
            </a:r>
            <a:r>
              <a:rPr lang="ko-KR" altLang="en-US" dirty="0" err="1"/>
              <a:t>형</a:t>
            </a:r>
            <a:r>
              <a:rPr lang="ko-KR" altLang="en-US" dirty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광고 시장 </a:t>
            </a:r>
            <a:r>
              <a:rPr lang="ko-KR" altLang="en-US" dirty="0" err="1" smtClean="0"/>
              <a:t>최강자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76872"/>
            <a:ext cx="2736304" cy="44990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22768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OS </a:t>
            </a:r>
            <a:r>
              <a:rPr lang="ko-KR" altLang="en-US" sz="2400" dirty="0" smtClean="0"/>
              <a:t>플랫폼을 통해 메일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지도 등을 무료로 제공하는 대신 검색 광고를 실어 수익을 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817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광고</a:t>
            </a:r>
            <a:r>
              <a:rPr lang="ko-KR" altLang="en-US" dirty="0" err="1"/>
              <a:t>형</a:t>
            </a:r>
            <a:r>
              <a:rPr lang="ko-KR" altLang="en-US" dirty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리워드</a:t>
            </a:r>
            <a:r>
              <a:rPr lang="ko-KR" altLang="en-US" dirty="0" smtClean="0"/>
              <a:t> 매</a:t>
            </a:r>
            <a:r>
              <a:rPr lang="ko-KR" altLang="en-US" dirty="0"/>
              <a:t>체 </a:t>
            </a:r>
            <a:r>
              <a:rPr lang="ko-KR" altLang="en-US" dirty="0" smtClean="0"/>
              <a:t>시장의 변화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캐시슬라이드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잠금화면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ko-KR" altLang="en-US" dirty="0" smtClean="0"/>
              <a:t>활용한 광고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29" y="3093625"/>
            <a:ext cx="1931532" cy="3090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3" y="3093625"/>
            <a:ext cx="1854270" cy="3090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1" y="3093625"/>
            <a:ext cx="1777010" cy="30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광고</a:t>
            </a:r>
            <a:r>
              <a:rPr lang="ko-KR" altLang="en-US" dirty="0" err="1"/>
              <a:t>형</a:t>
            </a:r>
            <a:r>
              <a:rPr lang="ko-KR" altLang="en-US" dirty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유투브</a:t>
            </a:r>
            <a:r>
              <a:rPr lang="ko-KR" altLang="en-US" dirty="0" smtClean="0"/>
              <a:t> 외 동영상 플랫폼</a:t>
            </a:r>
          </a:p>
        </p:txBody>
      </p:sp>
    </p:spTree>
    <p:extLst>
      <p:ext uri="{BB962C8B-B14F-4D97-AF65-F5344CB8AC3E}">
        <p14:creationId xmlns:p14="http://schemas.microsoft.com/office/powerpoint/2010/main" val="4063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275</Words>
  <Application>Microsoft Office PowerPoint</Application>
  <PresentationFormat>화면 슬라이드 쇼(4:3)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모바일 트렌드 조사</vt:lpstr>
      <vt:lpstr>Index</vt:lpstr>
      <vt:lpstr>개요</vt:lpstr>
      <vt:lpstr>기술 트렌드</vt:lpstr>
      <vt:lpstr>기술 트렌드</vt:lpstr>
      <vt:lpstr>모바일을 통한 수익</vt:lpstr>
      <vt:lpstr>모바일 광고형 앱-사례</vt:lpstr>
      <vt:lpstr>모바일 광고형 앱-사례</vt:lpstr>
      <vt:lpstr>모바일 광고형 앱-사례</vt:lpstr>
      <vt:lpstr>모바일 광고형 앱-사례</vt:lpstr>
      <vt:lpstr>Freemium 앱(컨텐츠)</vt:lpstr>
      <vt:lpstr>Freemium 앱(컨텐츠)-사례</vt:lpstr>
      <vt:lpstr>Freemium 앱(컨텐츠)-사례</vt:lpstr>
      <vt:lpstr>Freemium 앱(컨텐츠)-사례</vt:lpstr>
      <vt:lpstr>Freemium 앱(컨텐츠)</vt:lpstr>
      <vt:lpstr>마케팅 연계형 앱-사례</vt:lpstr>
      <vt:lpstr>마케팅 연계형 앱-사례</vt:lpstr>
      <vt:lpstr>마케팅 연계형 앱-사례</vt:lpstr>
      <vt:lpstr>마케팅 연계형 앱-사례</vt:lpstr>
      <vt:lpstr>마케팅 연계형 앱-사례</vt:lpstr>
      <vt:lpstr>마케팅 연계형 앱-사례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eunyoung</dc:creator>
  <cp:lastModifiedBy>eunyoung</cp:lastModifiedBy>
  <cp:revision>12</cp:revision>
  <dcterms:created xsi:type="dcterms:W3CDTF">2014-03-16T10:55:16Z</dcterms:created>
  <dcterms:modified xsi:type="dcterms:W3CDTF">2014-03-16T13:53:02Z</dcterms:modified>
</cp:coreProperties>
</file>