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3" y="505911"/>
            <a:ext cx="1027816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리터럴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이름이 없어서 변경이 불가능 한 값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ex. 4,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이름이 있는데 변경이 불가능 한 값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&gt;&gt;  final int MAX = 100;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진수는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시작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진수는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시작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논리형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true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 가진다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a = 3 &gt; 5;   &gt;&gt;&gt; false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==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같습니까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다릅니까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&lt;,&gt;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큽니까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&lt;= , &gt;=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크거나 같습니까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&gt;&gt; not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의미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B54F9A-1D5C-4DA6-8783-F40DEA4241E7}"/>
              </a:ext>
            </a:extLst>
          </p:cNvPr>
          <p:cNvSpPr/>
          <p:nvPr/>
        </p:nvSpPr>
        <p:spPr>
          <a:xfrm>
            <a:off x="8572500" y="485775"/>
            <a:ext cx="2571750" cy="238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5FFBD71-E458-41E3-AD81-0F2A83CB6D43}"/>
              </a:ext>
            </a:extLst>
          </p:cNvPr>
          <p:cNvSpPr/>
          <p:nvPr/>
        </p:nvSpPr>
        <p:spPr>
          <a:xfrm>
            <a:off x="9269511" y="1414754"/>
            <a:ext cx="1581150" cy="11741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AA4E3-F3B4-4B5D-B534-AA46FFF8B087}"/>
              </a:ext>
            </a:extLst>
          </p:cNvPr>
          <p:cNvSpPr txBox="1"/>
          <p:nvPr/>
        </p:nvSpPr>
        <p:spPr>
          <a:xfrm>
            <a:off x="9452175" y="660698"/>
            <a:ext cx="85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7A673-DD35-4184-BACA-F0D423AAD696}"/>
              </a:ext>
            </a:extLst>
          </p:cNvPr>
          <p:cNvSpPr txBox="1"/>
          <p:nvPr/>
        </p:nvSpPr>
        <p:spPr>
          <a:xfrm>
            <a:off x="9452174" y="1771005"/>
            <a:ext cx="121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리터럴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3" y="505911"/>
            <a:ext cx="11471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a++ , ++a   &gt;&gt; 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씩 증가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주의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단독으로 쓰기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AND, OR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논리연산자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&gt;&gt; X  AND  Y ( X &amp;&amp; Y ) : X,Y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&gt;&gt; X  OR Y ( X || Y ) : X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어느 한쪽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+= , -= , *= , /= &gt;&gt;  ( A =+ B ) == ( A = A + B 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삼항연산자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ex.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result = (x == y) ? A : B;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&gt;&gt; x == 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들고 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&gt;&gt; x == 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경우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들고 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044D5-2AEC-4F32-8405-8B4439087851}"/>
              </a:ext>
            </a:extLst>
          </p:cNvPr>
          <p:cNvSpPr txBox="1"/>
          <p:nvPr/>
        </p:nvSpPr>
        <p:spPr>
          <a:xfrm>
            <a:off x="5722739" y="3090976"/>
            <a:ext cx="74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15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3" y="505911"/>
            <a:ext cx="114718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(cast)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데이터타입을 변환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작은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변환은 언제나 가능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불가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ex. byte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-&gt; 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byte b = 100;  int a = b; 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작은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변환할 땐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회손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작은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연산을 하면 결과는 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나옴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ex.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  + char = int ,     int * double = double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연산에 자주 쓰이는 서로 다른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byte, char, int, double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double a = 3 / 2;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할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1.5(x) , 1.0(o)  ??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 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기본적으로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 !!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소수점이 나오게 하려면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double a = 3.0 / 2;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소수점이 나오는 수들은 기본적으로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double)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double a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((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double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3)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2;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82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3" y="505911"/>
            <a:ext cx="11471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◆강제형변환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작은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값이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회손되는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걸 감안하고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ex. double b =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(int)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 &gt;&gt; double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C4C02-6F11-46C0-A7F4-11EB9013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3" y="4605746"/>
            <a:ext cx="4070945" cy="1746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0DEB58-0D1E-4D6E-A33F-A2EE512AF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3" y="1763622"/>
            <a:ext cx="4070944" cy="1746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D32DA1-0B0D-4A84-A5DE-45D01EEED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132" y="1763622"/>
            <a:ext cx="4716375" cy="16557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ABC955-718B-4A61-A2F4-8F733BEBD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131" y="4605746"/>
            <a:ext cx="4716376" cy="176452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6D8079C-6D65-47D9-B34D-F3E7D498E207}"/>
              </a:ext>
            </a:extLst>
          </p:cNvPr>
          <p:cNvSpPr/>
          <p:nvPr/>
        </p:nvSpPr>
        <p:spPr>
          <a:xfrm>
            <a:off x="5185893" y="2183028"/>
            <a:ext cx="1122535" cy="8169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3A2CFE5-FFC1-4968-BADE-ECB133F53411}"/>
              </a:ext>
            </a:extLst>
          </p:cNvPr>
          <p:cNvSpPr/>
          <p:nvPr/>
        </p:nvSpPr>
        <p:spPr>
          <a:xfrm>
            <a:off x="5208104" y="5070442"/>
            <a:ext cx="1122535" cy="8169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B6DCD-730F-4374-95AD-5EDFB85DE4D9}"/>
              </a:ext>
            </a:extLst>
          </p:cNvPr>
          <p:cNvSpPr txBox="1"/>
          <p:nvPr/>
        </p:nvSpPr>
        <p:spPr>
          <a:xfrm>
            <a:off x="4993251" y="1813954"/>
            <a:ext cx="150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 에러 발생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A650ABB-59C9-472A-8DF7-E80929099895}"/>
              </a:ext>
            </a:extLst>
          </p:cNvPr>
          <p:cNvCxnSpPr/>
          <p:nvPr/>
        </p:nvCxnSpPr>
        <p:spPr>
          <a:xfrm>
            <a:off x="9072438" y="2104018"/>
            <a:ext cx="79513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74881C-3CC6-464F-8FFD-2734724089A9}"/>
              </a:ext>
            </a:extLst>
          </p:cNvPr>
          <p:cNvSpPr txBox="1"/>
          <p:nvPr/>
        </p:nvSpPr>
        <p:spPr>
          <a:xfrm>
            <a:off x="5015462" y="4605746"/>
            <a:ext cx="150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o )</a:t>
            </a:r>
          </a:p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o )</a:t>
            </a:r>
          </a:p>
        </p:txBody>
      </p:sp>
    </p:spTree>
    <p:extLst>
      <p:ext uri="{BB962C8B-B14F-4D97-AF65-F5344CB8AC3E}">
        <p14:creationId xmlns:p14="http://schemas.microsoft.com/office/powerpoint/2010/main" val="58807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441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11</cp:revision>
  <dcterms:created xsi:type="dcterms:W3CDTF">2022-04-01T09:14:20Z</dcterms:created>
  <dcterms:modified xsi:type="dcterms:W3CDTF">2022-04-06T01:08:41Z</dcterms:modified>
</cp:coreProperties>
</file>