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29630" y="399871"/>
            <a:ext cx="112004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if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{ }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 형태는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boolean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이며 조건이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문의 중괄호 안 코드들을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실행하고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문의 중괄호를 생략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&gt;&gt; if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뒤에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붙으면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if, else 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조건 중에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없다면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   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중괄호 안 코드들을 실행함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if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여러가지 조건이 필요하다면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다음에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써줌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조건 중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 곳만 들어가서 코드 실행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38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29630" y="399871"/>
            <a:ext cx="1120040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switch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switch 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{              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long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타입은 불가능하며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case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                               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JAVA1.7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버전부터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a;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case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b;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break;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default :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c;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문과 다르게 조건에 해당되는 정수의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밑으로 차례대로 실행함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**default :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구문을 넣으면 조건 값이 모든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일치하지 않을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default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있는 코드부터 실행함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**Break;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들을 실행하는 것을 막으며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break;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밑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들은 실행되지          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않고 생략됨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45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89E5F4-FBEA-4EFD-8D28-E28CEFC7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10" y="1183375"/>
            <a:ext cx="10121179" cy="4653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464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2ED8A2-5BD7-4534-B24A-F59CCF205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10" y="1162169"/>
            <a:ext cx="10121179" cy="4653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348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1AF74C-B976-4F7A-90D0-1A2D074E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10" y="1162169"/>
            <a:ext cx="10121178" cy="4653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257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139E5C-B2FA-4B0C-BE4F-F00ACE2F6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10" y="1162169"/>
            <a:ext cx="10096978" cy="4573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111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EBF4E-6059-4462-8AA4-663537C06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13" y="1122364"/>
            <a:ext cx="10072776" cy="4613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166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E375F3-571B-4672-88C8-7F9ED085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15" y="188535"/>
            <a:ext cx="8202170" cy="6523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673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196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12</cp:revision>
  <dcterms:created xsi:type="dcterms:W3CDTF">2022-04-01T09:14:20Z</dcterms:created>
  <dcterms:modified xsi:type="dcterms:W3CDTF">2022-04-06T11:48:29Z</dcterms:modified>
</cp:coreProperties>
</file>