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3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◆프로그램이란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우리가 사는 세상의 문제를 해결하기 위한 하나의 장치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94203-A0B4-4C99-953E-BF12F3F5AC67}"/>
              </a:ext>
            </a:extLst>
          </p:cNvPr>
          <p:cNvSpPr txBox="1"/>
          <p:nvPr/>
        </p:nvSpPr>
        <p:spPr>
          <a:xfrm>
            <a:off x="572494" y="300187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기계어로 번역하는 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인터프리트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5B886F-0A78-4D93-812D-4C1AC480EC05}"/>
              </a:ext>
            </a:extLst>
          </p:cNvPr>
          <p:cNvSpPr txBox="1"/>
          <p:nvPr/>
        </p:nvSpPr>
        <p:spPr>
          <a:xfrm>
            <a:off x="747560" y="660698"/>
            <a:ext cx="108568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데이터 타입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정수 데이터 타입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byte , short , int , long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실수 데이터 타입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float , double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 데이터 타입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char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 데이터 타입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3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5162A4DA-EF96-4B5B-A2CF-E4DDCAB62BFF}"/>
              </a:ext>
            </a:extLst>
          </p:cNvPr>
          <p:cNvSpPr/>
          <p:nvPr/>
        </p:nvSpPr>
        <p:spPr>
          <a:xfrm rot="5400000">
            <a:off x="3943350" y="4336256"/>
            <a:ext cx="2786063" cy="1843087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C95CE1C0-4441-464D-BAFA-6299C35A5FAA}"/>
              </a:ext>
            </a:extLst>
          </p:cNvPr>
          <p:cNvSpPr/>
          <p:nvPr/>
        </p:nvSpPr>
        <p:spPr>
          <a:xfrm rot="5400000">
            <a:off x="3957636" y="2231852"/>
            <a:ext cx="2757488" cy="1989741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829E78-501B-46D8-B0B3-E50F69564CC6}"/>
              </a:ext>
            </a:extLst>
          </p:cNvPr>
          <p:cNvSpPr/>
          <p:nvPr/>
        </p:nvSpPr>
        <p:spPr>
          <a:xfrm>
            <a:off x="4914898" y="1824775"/>
            <a:ext cx="842963" cy="520830"/>
          </a:xfrm>
          <a:prstGeom prst="rect">
            <a:avLst/>
          </a:prstGeom>
          <a:solidFill>
            <a:srgbClr val="ACA78D"/>
          </a:solidFill>
          <a:ln>
            <a:solidFill>
              <a:srgbClr val="A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08399C-10F7-4E5B-97A5-85C4D99E46C0}"/>
              </a:ext>
            </a:extLst>
          </p:cNvPr>
          <p:cNvSpPr/>
          <p:nvPr/>
        </p:nvSpPr>
        <p:spPr>
          <a:xfrm>
            <a:off x="5014909" y="1600200"/>
            <a:ext cx="642940" cy="63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7675AE-2E1C-49CB-95B5-0925606B726C}"/>
              </a:ext>
            </a:extLst>
          </p:cNvPr>
          <p:cNvSpPr/>
          <p:nvPr/>
        </p:nvSpPr>
        <p:spPr>
          <a:xfrm>
            <a:off x="2736054" y="640586"/>
            <a:ext cx="5200650" cy="1085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DFC0E-E821-4BEC-B0CB-FE829A8B23EF}"/>
              </a:ext>
            </a:extLst>
          </p:cNvPr>
          <p:cNvSpPr txBox="1"/>
          <p:nvPr/>
        </p:nvSpPr>
        <p:spPr>
          <a:xfrm>
            <a:off x="4857745" y="979492"/>
            <a:ext cx="95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34E5E-9FC5-4C2F-847F-72E93C29C70F}"/>
              </a:ext>
            </a:extLst>
          </p:cNvPr>
          <p:cNvSpPr txBox="1"/>
          <p:nvPr/>
        </p:nvSpPr>
        <p:spPr>
          <a:xfrm>
            <a:off x="4738682" y="2603356"/>
            <a:ext cx="1195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버츄얼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머신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CCCDD-A0DC-4A77-8AFF-A11B8DCE0967}"/>
              </a:ext>
            </a:extLst>
          </p:cNvPr>
          <p:cNvSpPr txBox="1"/>
          <p:nvPr/>
        </p:nvSpPr>
        <p:spPr>
          <a:xfrm>
            <a:off x="4613892" y="5174734"/>
            <a:ext cx="144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화살표: 왼쪽으로 구부러짐 14">
            <a:extLst>
              <a:ext uri="{FF2B5EF4-FFF2-40B4-BE49-F238E27FC236}">
                <a16:creationId xmlns:a16="http://schemas.microsoft.com/office/drawing/2014/main" id="{F983479F-C010-42CC-8040-775D345DD9BC}"/>
              </a:ext>
            </a:extLst>
          </p:cNvPr>
          <p:cNvSpPr/>
          <p:nvPr/>
        </p:nvSpPr>
        <p:spPr>
          <a:xfrm>
            <a:off x="8071944" y="957635"/>
            <a:ext cx="761995" cy="2040240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으로 구부러짐 16">
            <a:extLst>
              <a:ext uri="{FF2B5EF4-FFF2-40B4-BE49-F238E27FC236}">
                <a16:creationId xmlns:a16="http://schemas.microsoft.com/office/drawing/2014/main" id="{02E8E085-C68B-4470-BB4C-729DB4032F4E}"/>
              </a:ext>
            </a:extLst>
          </p:cNvPr>
          <p:cNvSpPr/>
          <p:nvPr/>
        </p:nvSpPr>
        <p:spPr>
          <a:xfrm>
            <a:off x="3129638" y="3222550"/>
            <a:ext cx="704847" cy="196785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19008-07AF-475A-A090-949C6E2E4C2F}"/>
              </a:ext>
            </a:extLst>
          </p:cNvPr>
          <p:cNvSpPr txBox="1"/>
          <p:nvPr/>
        </p:nvSpPr>
        <p:spPr>
          <a:xfrm>
            <a:off x="8977313" y="1725812"/>
            <a:ext cx="195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바이트 코드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55890-827A-4CAA-8311-F5F46DF3C03B}"/>
              </a:ext>
            </a:extLst>
          </p:cNvPr>
          <p:cNvSpPr txBox="1"/>
          <p:nvPr/>
        </p:nvSpPr>
        <p:spPr>
          <a:xfrm>
            <a:off x="1802106" y="3968254"/>
            <a:ext cx="129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기계어</a:t>
            </a:r>
          </a:p>
        </p:txBody>
      </p:sp>
    </p:spTree>
    <p:extLst>
      <p:ext uri="{BB962C8B-B14F-4D97-AF65-F5344CB8AC3E}">
        <p14:creationId xmlns:p14="http://schemas.microsoft.com/office/powerpoint/2010/main" val="40835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38B08-4A7A-42CB-803C-2B0FA0673154}"/>
              </a:ext>
            </a:extLst>
          </p:cNvPr>
          <p:cNvSpPr txBox="1"/>
          <p:nvPr/>
        </p:nvSpPr>
        <p:spPr>
          <a:xfrm>
            <a:off x="683950" y="614660"/>
            <a:ext cx="269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자바 설치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02730-1734-46D4-8693-23F7770D0674}"/>
              </a:ext>
            </a:extLst>
          </p:cNvPr>
          <p:cNvSpPr txBox="1"/>
          <p:nvPr/>
        </p:nvSpPr>
        <p:spPr>
          <a:xfrm>
            <a:off x="683950" y="1967855"/>
            <a:ext cx="810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 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 컴퓨터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고급시스템 설정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A82F1-44DC-4A40-9F2B-E5973FBF7B08}"/>
              </a:ext>
            </a:extLst>
          </p:cNvPr>
          <p:cNvSpPr txBox="1"/>
          <p:nvPr/>
        </p:nvSpPr>
        <p:spPr>
          <a:xfrm>
            <a:off x="683950" y="3086705"/>
            <a:ext cx="291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환경변수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C50C52CF-70B4-49B1-B827-833C88D73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96" y="2776791"/>
            <a:ext cx="4158660" cy="39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38B08-4A7A-42CB-803C-2B0FA0673154}"/>
              </a:ext>
            </a:extLst>
          </p:cNvPr>
          <p:cNvSpPr txBox="1"/>
          <p:nvPr/>
        </p:nvSpPr>
        <p:spPr>
          <a:xfrm>
            <a:off x="683950" y="614660"/>
            <a:ext cx="27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자바 설치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02730-1734-46D4-8693-23F7770D0674}"/>
              </a:ext>
            </a:extLst>
          </p:cNvPr>
          <p:cNvSpPr txBox="1"/>
          <p:nvPr/>
        </p:nvSpPr>
        <p:spPr>
          <a:xfrm>
            <a:off x="835846" y="1535233"/>
            <a:ext cx="1049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 만들기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아래 사진처럼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‘JAVA_HOME’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‘CLASSPATH’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편집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A2CAFA-7D84-4213-87A8-519C0B24A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09" y="2871433"/>
            <a:ext cx="3911390" cy="36370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0EDAB1-E981-47ED-9957-36AE90284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28" y="2871433"/>
            <a:ext cx="3945827" cy="36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3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38B08-4A7A-42CB-803C-2B0FA0673154}"/>
              </a:ext>
            </a:extLst>
          </p:cNvPr>
          <p:cNvSpPr txBox="1"/>
          <p:nvPr/>
        </p:nvSpPr>
        <p:spPr>
          <a:xfrm>
            <a:off x="683950" y="614660"/>
            <a:ext cx="2703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자바 설치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02730-1734-46D4-8693-23F7770D0674}"/>
              </a:ext>
            </a:extLst>
          </p:cNvPr>
          <p:cNvSpPr txBox="1"/>
          <p:nvPr/>
        </p:nvSpPr>
        <p:spPr>
          <a:xfrm>
            <a:off x="683950" y="1516155"/>
            <a:ext cx="63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4.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 만들기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＇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‘%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JAVA_HOME%bin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생성해서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맨 위로 이동 그리고 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A82F1-44DC-4A40-9F2B-E5973FBF7B08}"/>
              </a:ext>
            </a:extLst>
          </p:cNvPr>
          <p:cNvSpPr txBox="1"/>
          <p:nvPr/>
        </p:nvSpPr>
        <p:spPr>
          <a:xfrm>
            <a:off x="6775646" y="1505660"/>
            <a:ext cx="465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윈도우키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눌러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CMD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창을 키고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쳐서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아래처럼 뜨는지 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F467052-F3EB-411B-AEE6-1E7D7B2EC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38" y="2863029"/>
            <a:ext cx="3770034" cy="353859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BBDAE43-C077-4274-A3AC-76DE60DC6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057" y="3910335"/>
            <a:ext cx="5080484" cy="23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5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46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829E78-501B-46D8-B0B3-E50F69564CC6}"/>
              </a:ext>
            </a:extLst>
          </p:cNvPr>
          <p:cNvSpPr/>
          <p:nvPr/>
        </p:nvSpPr>
        <p:spPr>
          <a:xfrm>
            <a:off x="4914898" y="1824775"/>
            <a:ext cx="842963" cy="520830"/>
          </a:xfrm>
          <a:prstGeom prst="rect">
            <a:avLst/>
          </a:prstGeom>
          <a:solidFill>
            <a:srgbClr val="ACA78D"/>
          </a:solidFill>
          <a:ln>
            <a:solidFill>
              <a:srgbClr val="ACA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5FE4-3077-4277-82D4-3417E45A3E5F}"/>
              </a:ext>
            </a:extLst>
          </p:cNvPr>
          <p:cNvSpPr txBox="1"/>
          <p:nvPr/>
        </p:nvSpPr>
        <p:spPr>
          <a:xfrm>
            <a:off x="1629251" y="2210818"/>
            <a:ext cx="1761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.java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477635-4410-4D9D-8452-7F2C06F45277}"/>
              </a:ext>
            </a:extLst>
          </p:cNvPr>
          <p:cNvSpPr/>
          <p:nvPr/>
        </p:nvSpPr>
        <p:spPr>
          <a:xfrm>
            <a:off x="4444778" y="2062835"/>
            <a:ext cx="1651221" cy="100385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1A62F-0637-412D-8B8F-0659CAC282F0}"/>
              </a:ext>
            </a:extLst>
          </p:cNvPr>
          <p:cNvSpPr txBox="1"/>
          <p:nvPr/>
        </p:nvSpPr>
        <p:spPr>
          <a:xfrm>
            <a:off x="7149879" y="2210818"/>
            <a:ext cx="1761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.class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2B6AA7-42B5-4FBD-8910-0E1A0E75E370}"/>
              </a:ext>
            </a:extLst>
          </p:cNvPr>
          <p:cNvSpPr txBox="1"/>
          <p:nvPr/>
        </p:nvSpPr>
        <p:spPr>
          <a:xfrm>
            <a:off x="1317266" y="3167390"/>
            <a:ext cx="1761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(JVM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상태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FA01D-9635-41F5-9E0A-06417CDFB6DF}"/>
              </a:ext>
            </a:extLst>
          </p:cNvPr>
          <p:cNvSpPr txBox="1"/>
          <p:nvPr/>
        </p:nvSpPr>
        <p:spPr>
          <a:xfrm>
            <a:off x="4469595" y="2352832"/>
            <a:ext cx="143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번역필요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C0A34-0A77-47FD-9133-1100528C389F}"/>
              </a:ext>
            </a:extLst>
          </p:cNvPr>
          <p:cNvSpPr txBox="1"/>
          <p:nvPr/>
        </p:nvSpPr>
        <p:spPr>
          <a:xfrm>
            <a:off x="683951" y="614660"/>
            <a:ext cx="22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자바 실행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DFFD50-6C82-4D69-9E32-E574F8A7ADA4}"/>
              </a:ext>
            </a:extLst>
          </p:cNvPr>
          <p:cNvSpPr txBox="1"/>
          <p:nvPr/>
        </p:nvSpPr>
        <p:spPr>
          <a:xfrm>
            <a:off x="3460338" y="4680572"/>
            <a:ext cx="362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소스코드이름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.java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A9FB31E-8440-4EC7-9B1F-DB443089B9F1}"/>
              </a:ext>
            </a:extLst>
          </p:cNvPr>
          <p:cNvSpPr/>
          <p:nvPr/>
        </p:nvSpPr>
        <p:spPr>
          <a:xfrm>
            <a:off x="5136778" y="3503461"/>
            <a:ext cx="267219" cy="88666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77CE6196-CB6E-4928-B630-CD5147D67BED}"/>
              </a:ext>
            </a:extLst>
          </p:cNvPr>
          <p:cNvSpPr/>
          <p:nvPr/>
        </p:nvSpPr>
        <p:spPr>
          <a:xfrm rot="20028360">
            <a:off x="8663899" y="3362259"/>
            <a:ext cx="267219" cy="88666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0FAA93-682B-4571-883F-09F8323E3FDF}"/>
              </a:ext>
            </a:extLst>
          </p:cNvPr>
          <p:cNvSpPr txBox="1"/>
          <p:nvPr/>
        </p:nvSpPr>
        <p:spPr>
          <a:xfrm>
            <a:off x="8216544" y="4680572"/>
            <a:ext cx="245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클래스이름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97067-B3B1-48C9-A227-5F8A0E311B1A}"/>
              </a:ext>
            </a:extLst>
          </p:cNvPr>
          <p:cNvSpPr txBox="1"/>
          <p:nvPr/>
        </p:nvSpPr>
        <p:spPr>
          <a:xfrm>
            <a:off x="9016775" y="3371205"/>
            <a:ext cx="88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43489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04E399-42AF-43C6-B70F-2DBB471DE69A}"/>
              </a:ext>
            </a:extLst>
          </p:cNvPr>
          <p:cNvSpPr txBox="1"/>
          <p:nvPr/>
        </p:nvSpPr>
        <p:spPr>
          <a:xfrm>
            <a:off x="747561" y="660698"/>
            <a:ext cx="6138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자바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프로그램을 만들기 위해 필요한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79973-1E11-4393-85BD-3C647813CDDA}"/>
              </a:ext>
            </a:extLst>
          </p:cNvPr>
          <p:cNvSpPr txBox="1"/>
          <p:nvPr/>
        </p:nvSpPr>
        <p:spPr>
          <a:xfrm>
            <a:off x="747561" y="2001838"/>
            <a:ext cx="48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소스코드를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단위로 구성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D42AC-5845-4BCD-9079-6C15DC29BA47}"/>
              </a:ext>
            </a:extLst>
          </p:cNvPr>
          <p:cNvSpPr txBox="1"/>
          <p:nvPr/>
        </p:nvSpPr>
        <p:spPr>
          <a:xfrm>
            <a:off x="747561" y="3140373"/>
            <a:ext cx="48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실행을 위한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1ED2A-541A-4B4A-85B2-32C20D547A56}"/>
              </a:ext>
            </a:extLst>
          </p:cNvPr>
          <p:cNvSpPr txBox="1"/>
          <p:nvPr/>
        </p:nvSpPr>
        <p:spPr>
          <a:xfrm>
            <a:off x="747561" y="4278908"/>
            <a:ext cx="613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소스코드 파일명이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명과 같아야 함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D9CCF-AEE4-420A-9B7F-CC43466FCF85}"/>
              </a:ext>
            </a:extLst>
          </p:cNvPr>
          <p:cNvSpPr txBox="1"/>
          <p:nvPr/>
        </p:nvSpPr>
        <p:spPr>
          <a:xfrm>
            <a:off x="1162355" y="4823916"/>
            <a:ext cx="58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3-1. class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첫 글자는 무조건 대문자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3B57DE-4A5B-46FC-86C3-E2C6EC699850}"/>
              </a:ext>
            </a:extLst>
          </p:cNvPr>
          <p:cNvSpPr txBox="1"/>
          <p:nvPr/>
        </p:nvSpPr>
        <p:spPr>
          <a:xfrm>
            <a:off x="1162355" y="5366305"/>
            <a:ext cx="798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3-2. public class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있다면 소스코드 파일명은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 class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명과 같아야 함 </a:t>
            </a:r>
          </a:p>
        </p:txBody>
      </p:sp>
    </p:spTree>
    <p:extLst>
      <p:ext uri="{BB962C8B-B14F-4D97-AF65-F5344CB8AC3E}">
        <p14:creationId xmlns:p14="http://schemas.microsoft.com/office/powerpoint/2010/main" val="320062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9A1040-3251-4456-A164-47A7F0C1C620}"/>
              </a:ext>
            </a:extLst>
          </p:cNvPr>
          <p:cNvSpPr txBox="1"/>
          <p:nvPr/>
        </p:nvSpPr>
        <p:spPr>
          <a:xfrm>
            <a:off x="683951" y="614660"/>
            <a:ext cx="191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Variable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0E65C-ECAA-4AD8-81BD-582D3391D143}"/>
              </a:ext>
            </a:extLst>
          </p:cNvPr>
          <p:cNvSpPr txBox="1"/>
          <p:nvPr/>
        </p:nvSpPr>
        <p:spPr>
          <a:xfrm>
            <a:off x="683950" y="1646684"/>
            <a:ext cx="725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변경이 가능한 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재사용이 가능한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6F9C6-A081-47CD-8D70-228915808016}"/>
              </a:ext>
            </a:extLst>
          </p:cNvPr>
          <p:cNvSpPr txBox="1"/>
          <p:nvPr/>
        </p:nvSpPr>
        <p:spPr>
          <a:xfrm>
            <a:off x="713036" y="2632670"/>
            <a:ext cx="337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24D8D8C-FD2B-471D-917D-135F925F8786}"/>
              </a:ext>
            </a:extLst>
          </p:cNvPr>
          <p:cNvSpPr/>
          <p:nvPr/>
        </p:nvSpPr>
        <p:spPr>
          <a:xfrm rot="16200000">
            <a:off x="4511751" y="2420167"/>
            <a:ext cx="267219" cy="88666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2582A0-A930-470C-AA42-0FBD171749AC}"/>
              </a:ext>
            </a:extLst>
          </p:cNvPr>
          <p:cNvSpPr txBox="1"/>
          <p:nvPr/>
        </p:nvSpPr>
        <p:spPr>
          <a:xfrm>
            <a:off x="5278409" y="2632668"/>
            <a:ext cx="600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공간을 미리 할당 받는다는 의미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4C12A-27E9-4851-AF2C-444B127AAF48}"/>
              </a:ext>
            </a:extLst>
          </p:cNvPr>
          <p:cNvSpPr txBox="1"/>
          <p:nvPr/>
        </p:nvSpPr>
        <p:spPr>
          <a:xfrm>
            <a:off x="713035" y="3620769"/>
            <a:ext cx="474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 = 10; &gt;&gt; 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F98E5BA8-47B7-4EC6-9768-3FC429A8AE16}"/>
              </a:ext>
            </a:extLst>
          </p:cNvPr>
          <p:cNvSpPr/>
          <p:nvPr/>
        </p:nvSpPr>
        <p:spPr>
          <a:xfrm rot="16200000">
            <a:off x="5801188" y="3377400"/>
            <a:ext cx="267219" cy="88666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85FFB-479E-4D44-AA8E-FE8759601A81}"/>
              </a:ext>
            </a:extLst>
          </p:cNvPr>
          <p:cNvSpPr txBox="1"/>
          <p:nvPr/>
        </p:nvSpPr>
        <p:spPr>
          <a:xfrm>
            <a:off x="6646706" y="3572617"/>
            <a:ext cx="474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할당 받은 공간에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값을 넣어준다는 의미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08066-3C91-4414-80B0-C0D0FE6870A9}"/>
              </a:ext>
            </a:extLst>
          </p:cNvPr>
          <p:cNvSpPr txBox="1"/>
          <p:nvPr/>
        </p:nvSpPr>
        <p:spPr>
          <a:xfrm>
            <a:off x="683950" y="4610224"/>
            <a:ext cx="995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한번에 선언과 초기화를 동시에 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808910-239D-4B53-893A-78675B7FAA0B}"/>
              </a:ext>
            </a:extLst>
          </p:cNvPr>
          <p:cNvSpPr txBox="1"/>
          <p:nvPr/>
        </p:nvSpPr>
        <p:spPr>
          <a:xfrm>
            <a:off x="683950" y="5550173"/>
            <a:ext cx="1047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주의점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동일한 블록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중괄호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안에는 이름이 같은 변수는 존재할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03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04E399-42AF-43C6-B70F-2DBB471DE69A}"/>
              </a:ext>
            </a:extLst>
          </p:cNvPr>
          <p:cNvSpPr txBox="1"/>
          <p:nvPr/>
        </p:nvSpPr>
        <p:spPr>
          <a:xfrm>
            <a:off x="747559" y="612844"/>
            <a:ext cx="97879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프로그래밍에 쓰이는 용어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 &gt;&gt;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문장의 끝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System.out.println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피곤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 “  &gt;&gt;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System.out.println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피곤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줄 주석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/* ~~~ */  &gt;&gt;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 줄 주석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 &gt;&gt;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 연산자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같다는 뜻이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Ex. int a 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10;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B50D330-1E06-4920-8521-765B255E6E4D}"/>
              </a:ext>
            </a:extLst>
          </p:cNvPr>
          <p:cNvCxnSpPr>
            <a:cxnSpLocks/>
          </p:cNvCxnSpPr>
          <p:nvPr/>
        </p:nvCxnSpPr>
        <p:spPr>
          <a:xfrm>
            <a:off x="3629320" y="4170661"/>
            <a:ext cx="3940404" cy="46166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14B0F93-08EA-48AA-8B20-77FDCC044385}"/>
              </a:ext>
            </a:extLst>
          </p:cNvPr>
          <p:cNvCxnSpPr>
            <a:cxnSpLocks/>
          </p:cNvCxnSpPr>
          <p:nvPr/>
        </p:nvCxnSpPr>
        <p:spPr>
          <a:xfrm flipV="1">
            <a:off x="4953663" y="4632326"/>
            <a:ext cx="687855" cy="281580"/>
          </a:xfrm>
          <a:prstGeom prst="bentConnector3">
            <a:avLst>
              <a:gd name="adj1" fmla="val 93855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FAB5D4-6D8E-4907-9F02-540AE205C263}"/>
              </a:ext>
            </a:extLst>
          </p:cNvPr>
          <p:cNvSpPr txBox="1"/>
          <p:nvPr/>
        </p:nvSpPr>
        <p:spPr>
          <a:xfrm>
            <a:off x="7810614" y="4395429"/>
            <a:ext cx="183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협업</a:t>
            </a:r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7CFF7C3B-D066-4F1F-B803-CAA745446BD3}"/>
              </a:ext>
            </a:extLst>
          </p:cNvPr>
          <p:cNvSpPr/>
          <p:nvPr/>
        </p:nvSpPr>
        <p:spPr>
          <a:xfrm rot="5400000">
            <a:off x="8073257" y="5901878"/>
            <a:ext cx="227841" cy="91440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381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7</cp:revision>
  <dcterms:created xsi:type="dcterms:W3CDTF">2022-04-01T09:14:20Z</dcterms:created>
  <dcterms:modified xsi:type="dcterms:W3CDTF">2022-04-02T16:23:25Z</dcterms:modified>
</cp:coreProperties>
</file>