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8717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while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boolean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 {   }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이면 중괄호를 수행하고 다시 조건으로 가서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될 때까지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while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문을 만들 때 반복에 대한 계획이 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(ex. num++;)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우리가 반복문을 쓰는 이유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규칙적인 연산의 중복을 없애기 위해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해석 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속 변수를 추적해서 표로 그려보면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해석이 편함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 while &gt;&gt;   do {    } while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중괄호 속 코드를 먼저 한번 실행하고 나서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while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문의 조건으로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라면 반복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while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문을 나옴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 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초기값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(Boolean);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증감식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{     }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초기값을 수행하고 조건을 검사 후 조건이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라면 중괄호 코드를 수행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하고 수행 이후 끝나면 증감식을 적용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후 다시 조건 검사를 반복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D4E63-4DCC-4526-B393-A911EF4EA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58" y="1698217"/>
            <a:ext cx="4753637" cy="2934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C363AD-04A4-403B-B7EE-387129AD2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222" y="1698217"/>
            <a:ext cx="4753638" cy="2934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238C0AF1-2C1C-4DE4-BCCD-B43611A6C118}"/>
              </a:ext>
            </a:extLst>
          </p:cNvPr>
          <p:cNvSpPr/>
          <p:nvPr/>
        </p:nvSpPr>
        <p:spPr>
          <a:xfrm>
            <a:off x="5326144" y="2139885"/>
            <a:ext cx="471341" cy="1150070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78432-994F-4257-A5B4-D4F4104D1734}"/>
              </a:ext>
            </a:extLst>
          </p:cNvPr>
          <p:cNvSpPr txBox="1"/>
          <p:nvPr/>
        </p:nvSpPr>
        <p:spPr>
          <a:xfrm>
            <a:off x="5752706" y="2526384"/>
            <a:ext cx="7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F75D8E51-6452-4D9B-AC01-F34ACDF68492}"/>
              </a:ext>
            </a:extLst>
          </p:cNvPr>
          <p:cNvSpPr/>
          <p:nvPr/>
        </p:nvSpPr>
        <p:spPr>
          <a:xfrm>
            <a:off x="11065189" y="2895716"/>
            <a:ext cx="471341" cy="827872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26FD0-CC84-4DD0-B7BE-8B089B806838}"/>
              </a:ext>
            </a:extLst>
          </p:cNvPr>
          <p:cNvSpPr txBox="1"/>
          <p:nvPr/>
        </p:nvSpPr>
        <p:spPr>
          <a:xfrm>
            <a:off x="11493942" y="3121778"/>
            <a:ext cx="7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D867B3D2-DA61-4ACE-A21F-EB3279277655}"/>
              </a:ext>
            </a:extLst>
          </p:cNvPr>
          <p:cNvSpPr/>
          <p:nvPr/>
        </p:nvSpPr>
        <p:spPr>
          <a:xfrm>
            <a:off x="5327234" y="3528817"/>
            <a:ext cx="471341" cy="525963"/>
          </a:xfrm>
          <a:prstGeom prst="righ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63F67-E0FB-4823-B0F6-2F39D8C7E727}"/>
              </a:ext>
            </a:extLst>
          </p:cNvPr>
          <p:cNvSpPr txBox="1"/>
          <p:nvPr/>
        </p:nvSpPr>
        <p:spPr>
          <a:xfrm>
            <a:off x="5797485" y="3607132"/>
            <a:ext cx="7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endParaRPr lang="ko-KR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E70B99DD-A1A6-4150-8D4F-B867785E30D5}"/>
              </a:ext>
            </a:extLst>
          </p:cNvPr>
          <p:cNvSpPr/>
          <p:nvPr/>
        </p:nvSpPr>
        <p:spPr>
          <a:xfrm>
            <a:off x="11066279" y="3915949"/>
            <a:ext cx="471341" cy="383493"/>
          </a:xfrm>
          <a:prstGeom prst="righ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8B33BB-6A28-4A07-9F1A-78E8A68FD2C4}"/>
              </a:ext>
            </a:extLst>
          </p:cNvPr>
          <p:cNvSpPr txBox="1"/>
          <p:nvPr/>
        </p:nvSpPr>
        <p:spPr>
          <a:xfrm>
            <a:off x="11524743" y="3930110"/>
            <a:ext cx="7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endParaRPr lang="ko-KR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48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CE1EB6-DF45-4A18-BF0A-D8586471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468" y="1547539"/>
            <a:ext cx="3629532" cy="3924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2DFA55-95F5-4B07-8083-8045F8797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31672"/>
            <a:ext cx="3629532" cy="3835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54C148E6-616D-439B-86A8-A2254648A5D8}"/>
              </a:ext>
            </a:extLst>
          </p:cNvPr>
          <p:cNvSpPr/>
          <p:nvPr/>
        </p:nvSpPr>
        <p:spPr>
          <a:xfrm>
            <a:off x="4917861" y="2278930"/>
            <a:ext cx="471341" cy="1150070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98CFE-72C4-41FB-A931-1AF30E76FB36}"/>
              </a:ext>
            </a:extLst>
          </p:cNvPr>
          <p:cNvSpPr txBox="1"/>
          <p:nvPr/>
        </p:nvSpPr>
        <p:spPr>
          <a:xfrm>
            <a:off x="5375850" y="2669299"/>
            <a:ext cx="7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0E9229D-43A6-4E93-BAC2-A03EDAEB5C6E}"/>
              </a:ext>
            </a:extLst>
          </p:cNvPr>
          <p:cNvSpPr/>
          <p:nvPr/>
        </p:nvSpPr>
        <p:spPr>
          <a:xfrm>
            <a:off x="10271554" y="2001838"/>
            <a:ext cx="471341" cy="1184422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E5E9C-46B8-45EA-98DA-A3CD2EC2370F}"/>
              </a:ext>
            </a:extLst>
          </p:cNvPr>
          <p:cNvSpPr txBox="1"/>
          <p:nvPr/>
        </p:nvSpPr>
        <p:spPr>
          <a:xfrm>
            <a:off x="10729542" y="2392207"/>
            <a:ext cx="1072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1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B46F7131-41BD-4589-83B9-33F97F175601}"/>
              </a:ext>
            </a:extLst>
          </p:cNvPr>
          <p:cNvSpPr/>
          <p:nvPr/>
        </p:nvSpPr>
        <p:spPr>
          <a:xfrm>
            <a:off x="10280249" y="3263032"/>
            <a:ext cx="471341" cy="701230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6AF27-C04C-4020-8A09-09F87651C72D}"/>
              </a:ext>
            </a:extLst>
          </p:cNvPr>
          <p:cNvSpPr txBox="1"/>
          <p:nvPr/>
        </p:nvSpPr>
        <p:spPr>
          <a:xfrm>
            <a:off x="10751589" y="3417372"/>
            <a:ext cx="105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2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C76B128B-EE5F-4551-BF44-959445B05EE1}"/>
              </a:ext>
            </a:extLst>
          </p:cNvPr>
          <p:cNvSpPr/>
          <p:nvPr/>
        </p:nvSpPr>
        <p:spPr>
          <a:xfrm>
            <a:off x="4917860" y="3780731"/>
            <a:ext cx="471341" cy="525963"/>
          </a:xfrm>
          <a:prstGeom prst="righ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A9F9F1-5397-4DF8-A32B-C597B5B262EF}"/>
              </a:ext>
            </a:extLst>
          </p:cNvPr>
          <p:cNvSpPr txBox="1"/>
          <p:nvPr/>
        </p:nvSpPr>
        <p:spPr>
          <a:xfrm>
            <a:off x="5388111" y="3859046"/>
            <a:ext cx="7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endParaRPr lang="ko-KR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016B7D9C-C895-4E8F-B44E-8F20F792B702}"/>
              </a:ext>
            </a:extLst>
          </p:cNvPr>
          <p:cNvSpPr/>
          <p:nvPr/>
        </p:nvSpPr>
        <p:spPr>
          <a:xfrm>
            <a:off x="10281338" y="4172448"/>
            <a:ext cx="471341" cy="597515"/>
          </a:xfrm>
          <a:prstGeom prst="righ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BF2A7-1854-4E13-8059-79CABAD5566A}"/>
              </a:ext>
            </a:extLst>
          </p:cNvPr>
          <p:cNvSpPr txBox="1"/>
          <p:nvPr/>
        </p:nvSpPr>
        <p:spPr>
          <a:xfrm>
            <a:off x="10729542" y="4287115"/>
            <a:ext cx="7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endParaRPr lang="ko-KR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490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00CA9D-E9BB-4C5A-A91D-23691344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54" y="1768099"/>
            <a:ext cx="4629796" cy="332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8A0FFB-D3E6-42DC-B08C-C8143FB36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627" y="1768100"/>
            <a:ext cx="4629796" cy="3321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72E82118-AFFC-449F-97D3-AE72D63989DD}"/>
              </a:ext>
            </a:extLst>
          </p:cNvPr>
          <p:cNvSpPr/>
          <p:nvPr/>
        </p:nvSpPr>
        <p:spPr>
          <a:xfrm>
            <a:off x="5363783" y="2530253"/>
            <a:ext cx="471341" cy="944367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6DA20C-22FD-4985-B22F-76F4F79F7758}"/>
              </a:ext>
            </a:extLst>
          </p:cNvPr>
          <p:cNvSpPr txBox="1"/>
          <p:nvPr/>
        </p:nvSpPr>
        <p:spPr>
          <a:xfrm>
            <a:off x="5803941" y="2817770"/>
            <a:ext cx="7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E3179511-0518-472B-BCBC-1A397F352E51}"/>
              </a:ext>
            </a:extLst>
          </p:cNvPr>
          <p:cNvSpPr/>
          <p:nvPr/>
        </p:nvSpPr>
        <p:spPr>
          <a:xfrm>
            <a:off x="5363783" y="3629736"/>
            <a:ext cx="471341" cy="525963"/>
          </a:xfrm>
          <a:prstGeom prst="righ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4DAAD5-B228-4155-9A6E-3F49C9BCA6D3}"/>
              </a:ext>
            </a:extLst>
          </p:cNvPr>
          <p:cNvSpPr txBox="1"/>
          <p:nvPr/>
        </p:nvSpPr>
        <p:spPr>
          <a:xfrm>
            <a:off x="5834034" y="3708051"/>
            <a:ext cx="7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endParaRPr lang="ko-KR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078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C5444A-B6D4-499F-9D0E-A375D7C3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91" y="842601"/>
            <a:ext cx="4841907" cy="5172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8ED4D35-8F53-4AAA-9CB0-5621E842DB97}"/>
              </a:ext>
            </a:extLst>
          </p:cNvPr>
          <p:cNvSpPr/>
          <p:nvPr/>
        </p:nvSpPr>
        <p:spPr>
          <a:xfrm>
            <a:off x="8000517" y="2184400"/>
            <a:ext cx="471341" cy="1605325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16BA6-9588-496B-9B37-322B96F96B19}"/>
              </a:ext>
            </a:extLst>
          </p:cNvPr>
          <p:cNvSpPr txBox="1"/>
          <p:nvPr/>
        </p:nvSpPr>
        <p:spPr>
          <a:xfrm>
            <a:off x="8543347" y="2802396"/>
            <a:ext cx="7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B8A00479-42DC-49FC-8DD1-8C7066F6ED2A}"/>
              </a:ext>
            </a:extLst>
          </p:cNvPr>
          <p:cNvSpPr/>
          <p:nvPr/>
        </p:nvSpPr>
        <p:spPr>
          <a:xfrm>
            <a:off x="7995476" y="4006392"/>
            <a:ext cx="471341" cy="1343483"/>
          </a:xfrm>
          <a:prstGeom prst="rightBrac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458F5-05CA-465F-B427-F71DB9D6AB65}"/>
              </a:ext>
            </a:extLst>
          </p:cNvPr>
          <p:cNvSpPr txBox="1"/>
          <p:nvPr/>
        </p:nvSpPr>
        <p:spPr>
          <a:xfrm>
            <a:off x="8543347" y="4493467"/>
            <a:ext cx="7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endParaRPr lang="ko-KR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8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162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10</cp:revision>
  <dcterms:created xsi:type="dcterms:W3CDTF">2022-04-01T09:14:20Z</dcterms:created>
  <dcterms:modified xsi:type="dcterms:W3CDTF">2022-04-07T13:41:47Z</dcterms:modified>
</cp:coreProperties>
</file>