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3" y="505911"/>
            <a:ext cx="111289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◆중첩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for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 안에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문을 넣는 방식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번째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문의 초기값은 해당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false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 때 소멸되고 다시 해당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들어오면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리셋됨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 (for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 속 코드들은 한번 루프가 지나면 초기화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break;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구문을 지날 때 반복문을 빠져나옴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Continue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구문을 지날 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문의 증감식으로 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사실 가독성 때문에 둘 다 안 쓰임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.. 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81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1406CD-2DDE-4893-8798-77E65E26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476" y="1713362"/>
            <a:ext cx="9695047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72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A0D417-3CC1-4B8F-973E-18AF9D3F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68" y="2169000"/>
            <a:ext cx="10615863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270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B35651-0C64-45F8-846C-0B821B00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00" y="2163309"/>
            <a:ext cx="9403199" cy="28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0862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33C26E-3979-4477-BCBF-737620003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68" y="1082038"/>
            <a:ext cx="10869263" cy="50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821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0D047B-E96D-43B6-BE5D-B8BEC06D3F6F}"/>
              </a:ext>
            </a:extLst>
          </p:cNvPr>
          <p:cNvSpPr txBox="1"/>
          <p:nvPr/>
        </p:nvSpPr>
        <p:spPr>
          <a:xfrm>
            <a:off x="572493" y="505911"/>
            <a:ext cx="11128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객체지향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각각 기능이 있는 객체들을 만들어서 프로그래밍할 때 필요한 기능들이 있다  면 그 기능을 직접 구현하는 것보다 이미 만들어져 있는 해당 기능의 객체를 가지고 와서 사용함으로 오류도 줄어들고 가독성도 좋아지며 생산성도 좋아진다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객체는 하나의 도구 같은 느낌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???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외에는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모르겠다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….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ㅠ 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448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122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11</cp:revision>
  <dcterms:created xsi:type="dcterms:W3CDTF">2022-04-01T09:14:20Z</dcterms:created>
  <dcterms:modified xsi:type="dcterms:W3CDTF">2022-04-10T04:44:19Z</dcterms:modified>
</cp:coreProperties>
</file>