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0900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세상을 구성하는 모든 요소들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실체가 없는 것들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약속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 지향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현실세계에서의 문제들을 구성하는 객체들과 그 객체들 간의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관계를 찾고 컴퓨터 내에서 따라 만들어서 해결하는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현실의 객체를 컴퓨터로 옮길 때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＇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행동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구성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형용사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 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/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행동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ex)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강아지의 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/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행동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먹기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짖기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DAF3FD-4110-4449-A818-746E9A41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7" y="4142355"/>
            <a:ext cx="7443786" cy="241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23B2BCC8-A729-4B8A-9EF2-34C2A8C502C4}"/>
              </a:ext>
            </a:extLst>
          </p:cNvPr>
          <p:cNvSpPr/>
          <p:nvPr/>
        </p:nvSpPr>
        <p:spPr>
          <a:xfrm rot="10800000">
            <a:off x="3845719" y="4326171"/>
            <a:ext cx="571500" cy="388704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F4ACE3B0-72BF-4B04-8455-BC8EFF12ED9D}"/>
              </a:ext>
            </a:extLst>
          </p:cNvPr>
          <p:cNvSpPr/>
          <p:nvPr/>
        </p:nvSpPr>
        <p:spPr>
          <a:xfrm rot="10800000">
            <a:off x="9241630" y="5041002"/>
            <a:ext cx="1239639" cy="1311085"/>
          </a:xfrm>
          <a:prstGeom prst="leftBrace">
            <a:avLst>
              <a:gd name="adj1" fmla="val 8333"/>
              <a:gd name="adj2" fmla="val 5445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95C668-A1AE-4773-897F-66087DA4D2C5}"/>
              </a:ext>
            </a:extLst>
          </p:cNvPr>
          <p:cNvSpPr txBox="1"/>
          <p:nvPr/>
        </p:nvSpPr>
        <p:spPr>
          <a:xfrm>
            <a:off x="4417219" y="4366634"/>
            <a:ext cx="106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 변수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85994-28D3-4028-A364-D4578B9B5B75}"/>
              </a:ext>
            </a:extLst>
          </p:cNvPr>
          <p:cNvSpPr txBox="1"/>
          <p:nvPr/>
        </p:nvSpPr>
        <p:spPr>
          <a:xfrm>
            <a:off x="10545801" y="5479482"/>
            <a:ext cx="77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114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객체와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붕어빵 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붕어빵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 있는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						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인스턴스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변수와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매서드를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사용하기 위해서는 객체가 생성되어야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사용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사용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&lt;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파악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위해 눈에 보이는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통해 확인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!!&gt;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46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3432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대상 선정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뽑아냄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상태 행동으로 분류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논리세계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-&gt;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구현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물리세계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-&gt;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Car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myCar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-&gt; Car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라는 참조형 데이터타입의 변수를 선언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!</a:t>
            </a: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myCar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 = new Car(); -&gt; Car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에 대한 객체를 만들고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 그것을 변수에 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Car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myCar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= new Car();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선언과 초기화를 동시에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anose="05000000000000000000" pitchFamily="2" charset="2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“ . “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참조 연산자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( ~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안으로 들어가라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   ex)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myCar.color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 = "red";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anose="05000000000000000000" pitchFamily="2" charset="2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75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1028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참조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원칙은 변수 한 개당 값 한 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기본데이터형은 이런 원칙을 따름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참조형은 객체의 위치를 알려주기 때문에 여러가지 변수들을 들고 올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work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집합을 모아서 이름을 정해준 것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차이점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메소드는 추가로 소유자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존재함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40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16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리턴과 파라미터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파라미터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호출 시 전달하는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메서드 안에서만 사용가능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일의 끝을 의미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일의 결과를 메서드에 전달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function (int a) {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a+2;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return a;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}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void function (int a) {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a+2;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}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1CA139-4809-4F58-9816-E5108818DA7E}"/>
              </a:ext>
            </a:extLst>
          </p:cNvPr>
          <p:cNvSpPr/>
          <p:nvPr/>
        </p:nvSpPr>
        <p:spPr>
          <a:xfrm>
            <a:off x="2831691" y="2174030"/>
            <a:ext cx="988142" cy="731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9EF472D-6F2D-4507-914D-229B30ED1513}"/>
              </a:ext>
            </a:extLst>
          </p:cNvPr>
          <p:cNvSpPr/>
          <p:nvPr/>
        </p:nvSpPr>
        <p:spPr>
          <a:xfrm>
            <a:off x="3680951" y="2237638"/>
            <a:ext cx="1091381" cy="122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06B9-B4C9-42D4-AE45-14331C680205}"/>
              </a:ext>
            </a:extLst>
          </p:cNvPr>
          <p:cNvSpPr txBox="1"/>
          <p:nvPr/>
        </p:nvSpPr>
        <p:spPr>
          <a:xfrm>
            <a:off x="4978194" y="2085440"/>
            <a:ext cx="149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A392FD-896B-49D1-8629-AE3CC1CD8C92}"/>
              </a:ext>
            </a:extLst>
          </p:cNvPr>
          <p:cNvSpPr/>
          <p:nvPr/>
        </p:nvSpPr>
        <p:spPr>
          <a:xfrm>
            <a:off x="1356852" y="3054829"/>
            <a:ext cx="1376633" cy="667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269CF6-643C-4A67-8BF3-2F69FCFB67C7}"/>
              </a:ext>
            </a:extLst>
          </p:cNvPr>
          <p:cNvSpPr/>
          <p:nvPr/>
        </p:nvSpPr>
        <p:spPr>
          <a:xfrm>
            <a:off x="2492477" y="3054829"/>
            <a:ext cx="1193507" cy="116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CC67B-8EC5-4509-964E-D91C129A31FC}"/>
              </a:ext>
            </a:extLst>
          </p:cNvPr>
          <p:cNvSpPr txBox="1"/>
          <p:nvPr/>
        </p:nvSpPr>
        <p:spPr>
          <a:xfrm>
            <a:off x="3930854" y="2882033"/>
            <a:ext cx="3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값으로 전달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1AE8F8-52A3-4265-85C1-C861A24703C5}"/>
              </a:ext>
            </a:extLst>
          </p:cNvPr>
          <p:cNvSpPr/>
          <p:nvPr/>
        </p:nvSpPr>
        <p:spPr>
          <a:xfrm>
            <a:off x="820994" y="4363009"/>
            <a:ext cx="860322" cy="667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BA6D661-C8A3-4B27-AB8B-E8BA66B4DD0F}"/>
              </a:ext>
            </a:extLst>
          </p:cNvPr>
          <p:cNvSpPr/>
          <p:nvPr/>
        </p:nvSpPr>
        <p:spPr>
          <a:xfrm>
            <a:off x="1524000" y="4440059"/>
            <a:ext cx="1097305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B3C3A-23A3-4ED9-B459-D57754455DF0}"/>
              </a:ext>
            </a:extLst>
          </p:cNvPr>
          <p:cNvSpPr txBox="1"/>
          <p:nvPr/>
        </p:nvSpPr>
        <p:spPr>
          <a:xfrm>
            <a:off x="2743201" y="4195383"/>
            <a:ext cx="118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전달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580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3C710-5B1E-48F7-B935-1D00BC66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4" y="740229"/>
            <a:ext cx="4656165" cy="212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8517B0-9EAD-47C1-B5CA-636ACCDB0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59" y="901366"/>
            <a:ext cx="3994457" cy="180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41733A-A392-4C02-964F-B23842039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19" y="3892097"/>
            <a:ext cx="4558130" cy="2125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2A786-ACFA-4510-83F2-B5CCDA442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259" y="4053233"/>
            <a:ext cx="3994457" cy="180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6F7F344-F566-49D4-A2D8-7680B684C452}"/>
              </a:ext>
            </a:extLst>
          </p:cNvPr>
          <p:cNvSpPr/>
          <p:nvPr/>
        </p:nvSpPr>
        <p:spPr>
          <a:xfrm>
            <a:off x="5930294" y="1501517"/>
            <a:ext cx="993119" cy="6033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11F9D3-D857-4317-9A09-E78E36060469}"/>
              </a:ext>
            </a:extLst>
          </p:cNvPr>
          <p:cNvSpPr/>
          <p:nvPr/>
        </p:nvSpPr>
        <p:spPr>
          <a:xfrm>
            <a:off x="5930293" y="4653384"/>
            <a:ext cx="993119" cy="6033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3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170ACC-D073-4E9F-B34D-3BC6CFCC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40" y="902038"/>
            <a:ext cx="6519919" cy="5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686553-DCCB-423C-A2AF-B2C528FE2DFB}"/>
              </a:ext>
            </a:extLst>
          </p:cNvPr>
          <p:cNvSpPr/>
          <p:nvPr/>
        </p:nvSpPr>
        <p:spPr>
          <a:xfrm>
            <a:off x="3384223" y="4524866"/>
            <a:ext cx="5618375" cy="443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0F5D6D-5001-4870-8839-92DCC6F70B40}"/>
              </a:ext>
            </a:extLst>
          </p:cNvPr>
          <p:cNvSpPr/>
          <p:nvPr/>
        </p:nvSpPr>
        <p:spPr>
          <a:xfrm>
            <a:off x="3384223" y="4997773"/>
            <a:ext cx="5872900" cy="4430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6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084BE-F985-46CA-BD24-531B4614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09" y="902038"/>
            <a:ext cx="6240982" cy="5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2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401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10</cp:revision>
  <dcterms:created xsi:type="dcterms:W3CDTF">2022-04-01T09:14:20Z</dcterms:created>
  <dcterms:modified xsi:type="dcterms:W3CDTF">2022-04-11T11:04:40Z</dcterms:modified>
</cp:coreProperties>
</file>