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928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가비지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컬렉터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사용이 끝난 객체를 수거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쓰는 이유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메모리를 재활용하기 위해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 회전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가르키는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변수가 없을 경우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객체는 쓰레기가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null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나타내는 주소가 없다는 값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참조형이 공통적으로 가질 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있는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초기화 되지 않은 멤버변수의 경우 객체가 생성이 되면 자동적으로 초기값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가지게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boolean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제외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0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boolean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null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8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2AECAF-4BEE-4ACD-96DE-64F082E2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74" y="332943"/>
            <a:ext cx="6458851" cy="6192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02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7695CA-7A2B-4FC3-8CF6-56783488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94" y="1056944"/>
            <a:ext cx="8326012" cy="4744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87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028F48-7547-4784-9AF2-C5C974E30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76" y="1004549"/>
            <a:ext cx="3924848" cy="4848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85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12</cp:revision>
  <dcterms:created xsi:type="dcterms:W3CDTF">2022-04-01T09:14:20Z</dcterms:created>
  <dcterms:modified xsi:type="dcterms:W3CDTF">2022-04-12T11:51:14Z</dcterms:modified>
</cp:coreProperties>
</file>