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4" y="505911"/>
            <a:ext cx="10928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변수의 기준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참조                가용범위별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지역변수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멤버변수와 지역변수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멤버변수와 지역변수는 이름이 같을 수 있음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구분이 가능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지역변수와 멤버변수가 이름이 같을 경우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어떤 메서드 내에서 같은 이름을 호출할 때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메서드 내 지역변수를 우선으로 호출함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AE39DB-3A4A-445C-847D-30CBB7EE9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151" y="3509963"/>
            <a:ext cx="3258005" cy="250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81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4" y="505911"/>
            <a:ext cx="114861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this.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 내에서 멤버변수를 호출하고 싶다면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‘this.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통해 호출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접근제한자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변수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클래스에 대해 사용을 통제하기 위한 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종류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  private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생략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protected   public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오른쪽으로 갈수록 제한 ↓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987203-43C7-4118-962A-73D3474FF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546" y="937174"/>
            <a:ext cx="3305636" cy="2276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7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4" y="505911"/>
            <a:ext cx="10928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public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 앞에 붙을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누구든지 자유롭게 해당 값을 변경하거나 사용하는 것이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private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 앞에만 붙을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자신만 쓸 수 있음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객체 내에서만 사용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                      (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외부에서 해당 값을 사용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변경이 불가능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외부에서 의도하지 않은 값으로 변경을 막기 위해 사용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		      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804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4" y="505911"/>
            <a:ext cx="10928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0A521B0-BEF3-4B63-99EE-A0364B282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688" y="505911"/>
            <a:ext cx="4320995" cy="255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3FE083D-B6A0-4621-8C42-066EF6945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945" y="3797818"/>
            <a:ext cx="3553320" cy="2514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070ECF8-0B92-49B3-8566-0D6EA8CCE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688" y="3797818"/>
            <a:ext cx="4320995" cy="2514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D071B8-A8DC-4AC0-8C81-AC9213A2C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945" y="545231"/>
            <a:ext cx="3553321" cy="2514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C1CF2A2-8256-4AFE-9E9F-4F472B3DE8BA}"/>
              </a:ext>
            </a:extLst>
          </p:cNvPr>
          <p:cNvSpPr/>
          <p:nvPr/>
        </p:nvSpPr>
        <p:spPr>
          <a:xfrm>
            <a:off x="5249986" y="1373786"/>
            <a:ext cx="1133982" cy="85783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5D069B2-4764-454D-AC7C-22D740C09C12}"/>
              </a:ext>
            </a:extLst>
          </p:cNvPr>
          <p:cNvSpPr/>
          <p:nvPr/>
        </p:nvSpPr>
        <p:spPr>
          <a:xfrm>
            <a:off x="5249986" y="4626373"/>
            <a:ext cx="1133982" cy="85783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17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4" y="505911"/>
            <a:ext cx="1092894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접근제한자 선택 기준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특별한 이유가 없다면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private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멤버변수는 값을 나타내고 값은 변경될 가능성이 높기 때문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특별한 이유가 없다면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public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메서드는 연산을 나타내기 때문에 변경되지 않음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겟터와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셋터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-&gt; private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접근할 수 있는 방법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get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값을 불러옴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리턴이 존재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해당 값을 변경함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파라미터가 존재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 하나 당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 , set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하나씩 나올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쓸 때 이름 앞에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 , set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넣어줌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boolean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789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5AF837-7F66-4899-9E5A-6D94CFE9D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86" y="2296130"/>
            <a:ext cx="3344957" cy="2611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A0839B-7656-49C0-904E-47DE6D418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924" y="2584416"/>
            <a:ext cx="4613990" cy="2035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16FA967-8695-4216-93F0-CE49ECD1BA7F}"/>
              </a:ext>
            </a:extLst>
          </p:cNvPr>
          <p:cNvSpPr/>
          <p:nvPr/>
        </p:nvSpPr>
        <p:spPr>
          <a:xfrm>
            <a:off x="4894492" y="3081043"/>
            <a:ext cx="1133982" cy="85783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9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4" y="505911"/>
            <a:ext cx="10928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접근제한자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private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왜 쓰는가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?????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 값은 변경되기 매우 쉽기 때문에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다른 사람이 내가 만든 클래스를 사용하면서 내가 의도했던 변수 값이 달라질 수 있는 문제를 방지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1477AD-2A5F-48C8-BBA8-42E5FE5A5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73" y="2595051"/>
            <a:ext cx="4223268" cy="3669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94C6F3-5171-4606-9DB1-1BF4A05C5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430" y="3372541"/>
            <a:ext cx="5053897" cy="2114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7607DB4-3FCD-4198-AD3C-E61A21E8A8B0}"/>
              </a:ext>
            </a:extLst>
          </p:cNvPr>
          <p:cNvSpPr/>
          <p:nvPr/>
        </p:nvSpPr>
        <p:spPr>
          <a:xfrm>
            <a:off x="5113694" y="4000998"/>
            <a:ext cx="1133982" cy="85783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5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4" y="505911"/>
            <a:ext cx="10928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접근제한자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private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왜 쓰는가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?????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변수에 대해서 다른 사람이 읽거나 변경하는 것에 대해 내가 결정권 을 부여할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0A5747-DEC9-4932-BBC3-28C1C2FC1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2681015"/>
            <a:ext cx="3181794" cy="3277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035E64-48FB-426B-9C49-6FB65B4C1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309" y="3061355"/>
            <a:ext cx="4953691" cy="250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21578944-E0DF-43CD-8694-16457947770B}"/>
              </a:ext>
            </a:extLst>
          </p:cNvPr>
          <p:cNvSpPr/>
          <p:nvPr/>
        </p:nvSpPr>
        <p:spPr>
          <a:xfrm>
            <a:off x="9088341" y="3428999"/>
            <a:ext cx="445273" cy="69741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B81D76-4059-44E7-B6EA-5414FF27039F}"/>
              </a:ext>
            </a:extLst>
          </p:cNvPr>
          <p:cNvSpPr txBox="1"/>
          <p:nvPr/>
        </p:nvSpPr>
        <p:spPr>
          <a:xfrm>
            <a:off x="9533614" y="3624573"/>
            <a:ext cx="2658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변경할 수 있는 메소드가 없음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540DE87B-BDEC-4479-9ACE-44106528248B}"/>
              </a:ext>
            </a:extLst>
          </p:cNvPr>
          <p:cNvSpPr/>
          <p:nvPr/>
        </p:nvSpPr>
        <p:spPr>
          <a:xfrm>
            <a:off x="10098581" y="4153412"/>
            <a:ext cx="445273" cy="29471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7AA3C5-FD5A-423E-B5A6-B22C6A60BE68}"/>
              </a:ext>
            </a:extLst>
          </p:cNvPr>
          <p:cNvSpPr txBox="1"/>
          <p:nvPr/>
        </p:nvSpPr>
        <p:spPr>
          <a:xfrm>
            <a:off x="9906000" y="3957746"/>
            <a:ext cx="2658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private</a:t>
            </a:r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이라 </a:t>
            </a:r>
            <a:endParaRPr lang="en-US" altLang="ko-K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함부로 값을</a:t>
            </a:r>
            <a:endParaRPr lang="en-US" altLang="ko-K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변경하지 못함 </a:t>
            </a:r>
            <a:endParaRPr lang="en-US" altLang="ko-K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0F51A60-229A-4AB9-BCEE-554C6BEA687F}"/>
              </a:ext>
            </a:extLst>
          </p:cNvPr>
          <p:cNvSpPr/>
          <p:nvPr/>
        </p:nvSpPr>
        <p:spPr>
          <a:xfrm>
            <a:off x="4226341" y="3875599"/>
            <a:ext cx="1133982" cy="85783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4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361</Words>
  <Application>Microsoft Office PowerPoint</Application>
  <PresentationFormat>와이드스크린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12</cp:revision>
  <dcterms:created xsi:type="dcterms:W3CDTF">2022-04-01T09:14:20Z</dcterms:created>
  <dcterms:modified xsi:type="dcterms:W3CDTF">2022-04-13T12:14:27Z</dcterms:modified>
</cp:coreProperties>
</file>