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4" y="505911"/>
            <a:ext cx="10928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비교연산자와 변수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변수를 서로 비교할 때            기본형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실제 값 비교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참조형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–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주소 값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비교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대입연산자와 변수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대입을 할 때 </a:t>
            </a:r>
            <a:r>
              <a:rPr lang="ko-KR" altLang="en-US" sz="2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우항의</a:t>
            </a: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값을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바로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좌항에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넣는 것이 아니라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우항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값을 복사한 후 복사한 값을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좌항에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넣는 방식임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381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60EBD5-27C6-488E-B904-51EB7B4F6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1594879"/>
            <a:ext cx="7105184" cy="3662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EA7B653F-3B10-4E12-BF47-E76C17224C01}"/>
              </a:ext>
            </a:extLst>
          </p:cNvPr>
          <p:cNvSpPr/>
          <p:nvPr/>
        </p:nvSpPr>
        <p:spPr>
          <a:xfrm>
            <a:off x="6437999" y="1842820"/>
            <a:ext cx="445273" cy="41961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977FC-0C87-4928-8F70-38037F73DCF4}"/>
              </a:ext>
            </a:extLst>
          </p:cNvPr>
          <p:cNvSpPr txBox="1"/>
          <p:nvPr/>
        </p:nvSpPr>
        <p:spPr>
          <a:xfrm>
            <a:off x="6948984" y="1683295"/>
            <a:ext cx="4970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파라미터가 기본형이라면 실제 값을 대입하며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value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경우 지역변수이기때문에 해당 메소드가 끝나면 사라짐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!</a:t>
            </a: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num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값에 아무런 영향이 없음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576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4" y="505911"/>
            <a:ext cx="1092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28F18D-365C-47E0-AFDE-6C862616E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94" y="671117"/>
            <a:ext cx="5391902" cy="2838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27EF0591-7C74-4F09-B43B-9645A3155C1B}"/>
              </a:ext>
            </a:extLst>
          </p:cNvPr>
          <p:cNvSpPr/>
          <p:nvPr/>
        </p:nvSpPr>
        <p:spPr>
          <a:xfrm>
            <a:off x="5992414" y="1281888"/>
            <a:ext cx="445273" cy="41961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458821-9FA0-49E9-8968-A02507579967}"/>
              </a:ext>
            </a:extLst>
          </p:cNvPr>
          <p:cNvSpPr txBox="1"/>
          <p:nvPr/>
        </p:nvSpPr>
        <p:spPr>
          <a:xfrm>
            <a:off x="6503399" y="1122363"/>
            <a:ext cx="4970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파라미터가 참조형이기 때문에 주소 값을 대입하며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param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은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some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의 주소 값으로 복사되었고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 상태에서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param 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안의 변수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num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값에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를 더했으므로 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주소가 같아진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some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안의 변수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num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에도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</a:t>
            </a:r>
            <a:r>
              <a:rPr lang="ko-KR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더해졌음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</a:p>
          <a:p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그래서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가 아닌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</a:t>
            </a: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이라는 값이 나옴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963BE9-BA0E-41B1-B3A9-4159311EF04D}"/>
              </a:ext>
            </a:extLst>
          </p:cNvPr>
          <p:cNvSpPr/>
          <p:nvPr/>
        </p:nvSpPr>
        <p:spPr>
          <a:xfrm>
            <a:off x="2679590" y="4047214"/>
            <a:ext cx="1852653" cy="2576223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6FAD177-C5B6-4DDF-81D3-9BBCD3C43F22}"/>
              </a:ext>
            </a:extLst>
          </p:cNvPr>
          <p:cNvSpPr/>
          <p:nvPr/>
        </p:nvSpPr>
        <p:spPr>
          <a:xfrm>
            <a:off x="666708" y="4221873"/>
            <a:ext cx="1114384" cy="9621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9298D9-8885-4A0A-AD9B-4ED289B26DD9}"/>
              </a:ext>
            </a:extLst>
          </p:cNvPr>
          <p:cNvSpPr/>
          <p:nvPr/>
        </p:nvSpPr>
        <p:spPr>
          <a:xfrm>
            <a:off x="666708" y="5459295"/>
            <a:ext cx="1114384" cy="9621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E57EA4D-5561-48AB-A27A-146C6430CF70}"/>
              </a:ext>
            </a:extLst>
          </p:cNvPr>
          <p:cNvSpPr/>
          <p:nvPr/>
        </p:nvSpPr>
        <p:spPr>
          <a:xfrm>
            <a:off x="2898850" y="4221873"/>
            <a:ext cx="1414131" cy="10734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num=4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A638134-4C92-4F25-920A-CF7FFDD87255}"/>
              </a:ext>
            </a:extLst>
          </p:cNvPr>
          <p:cNvCxnSpPr>
            <a:cxnSpLocks/>
          </p:cNvCxnSpPr>
          <p:nvPr/>
        </p:nvCxnSpPr>
        <p:spPr>
          <a:xfrm>
            <a:off x="1866507" y="4702927"/>
            <a:ext cx="9521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8F0339-D26A-4A87-AF3F-94C1635A03BD}"/>
              </a:ext>
            </a:extLst>
          </p:cNvPr>
          <p:cNvSpPr/>
          <p:nvPr/>
        </p:nvSpPr>
        <p:spPr>
          <a:xfrm>
            <a:off x="9442538" y="3951756"/>
            <a:ext cx="1852653" cy="2576223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9B268CB-8F35-4B6F-8F30-E09D9F0117DA}"/>
              </a:ext>
            </a:extLst>
          </p:cNvPr>
          <p:cNvSpPr/>
          <p:nvPr/>
        </p:nvSpPr>
        <p:spPr>
          <a:xfrm>
            <a:off x="7429656" y="4126415"/>
            <a:ext cx="1114384" cy="9621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CD66EB7-12E3-4317-9A73-99A14CB64BCC}"/>
              </a:ext>
            </a:extLst>
          </p:cNvPr>
          <p:cNvSpPr/>
          <p:nvPr/>
        </p:nvSpPr>
        <p:spPr>
          <a:xfrm>
            <a:off x="7429656" y="5363837"/>
            <a:ext cx="1114384" cy="9621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B59EF8-EAFB-40E0-9596-1251EB8BB5F8}"/>
              </a:ext>
            </a:extLst>
          </p:cNvPr>
          <p:cNvSpPr/>
          <p:nvPr/>
        </p:nvSpPr>
        <p:spPr>
          <a:xfrm>
            <a:off x="9661798" y="4126415"/>
            <a:ext cx="1414131" cy="10734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num=6</a:t>
            </a:r>
            <a:endParaRPr lang="ko-KR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801CBE4-3396-4E7D-B0F4-E9DBFDFEF7A9}"/>
              </a:ext>
            </a:extLst>
          </p:cNvPr>
          <p:cNvCxnSpPr>
            <a:cxnSpLocks/>
          </p:cNvCxnSpPr>
          <p:nvPr/>
        </p:nvCxnSpPr>
        <p:spPr>
          <a:xfrm>
            <a:off x="8629455" y="4607469"/>
            <a:ext cx="9521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77DBE3E-0D47-4731-ABD1-10CA98409F62}"/>
              </a:ext>
            </a:extLst>
          </p:cNvPr>
          <p:cNvCxnSpPr>
            <a:cxnSpLocks/>
          </p:cNvCxnSpPr>
          <p:nvPr/>
        </p:nvCxnSpPr>
        <p:spPr>
          <a:xfrm flipV="1">
            <a:off x="8652973" y="5088523"/>
            <a:ext cx="1008825" cy="788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1BA8A9E-A154-49B1-B8A3-46D60769C683}"/>
              </a:ext>
            </a:extLst>
          </p:cNvPr>
          <p:cNvSpPr/>
          <p:nvPr/>
        </p:nvSpPr>
        <p:spPr>
          <a:xfrm>
            <a:off x="5326144" y="4758586"/>
            <a:ext cx="1476321" cy="8175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33930A-6ABD-4538-8437-A10690E3132C}"/>
              </a:ext>
            </a:extLst>
          </p:cNvPr>
          <p:cNvSpPr txBox="1"/>
          <p:nvPr/>
        </p:nvSpPr>
        <p:spPr>
          <a:xfrm>
            <a:off x="5227190" y="4358476"/>
            <a:ext cx="169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Plus2 </a:t>
            </a:r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 </a:t>
            </a:r>
            <a:endParaRPr lang="en-US" altLang="ko-K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436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4" y="505911"/>
            <a:ext cx="1092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331202-6711-47E5-83AC-9DB9F060B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84" y="1495798"/>
            <a:ext cx="6679563" cy="4028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029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4" y="505911"/>
            <a:ext cx="10928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EDCE95-813B-46AE-8A09-726475154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384" y="1600200"/>
            <a:ext cx="7271164" cy="4042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700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56FC31-0541-4B0C-A159-CFD964FC7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70" y="1198235"/>
            <a:ext cx="5363547" cy="4059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7DB451-9A6C-4BF4-A931-0DB7305B7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483" y="1198236"/>
            <a:ext cx="5363547" cy="4059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43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72494" y="505911"/>
            <a:ext cx="10928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객체 지향의 특징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추상화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2.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캡술화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3.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상속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4.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다형성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추상화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클래스 이름 만들기      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물체의 이름 만들기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여러가지 변수들을 모아 놓고 하나씩 부르기 귀찮으니까 클래스로 묶어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서 이름을 하나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정해줌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캡슐화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캡슐화를 통해 값을 훼손하는 것을 방지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접근제한자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&gt;&gt;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사용자에게 필요한 부분만 보여줘서 편하게 쓸 수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있게함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439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191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14</cp:revision>
  <dcterms:created xsi:type="dcterms:W3CDTF">2022-04-01T09:14:20Z</dcterms:created>
  <dcterms:modified xsi:type="dcterms:W3CDTF">2022-04-15T00:12:48Z</dcterms:modified>
</cp:coreProperties>
</file>