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자바가 메소드를 구분하는 방법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메소드의 이름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메소드의 파라미터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–&gt;  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데이터타입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개수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순서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 정보와 접근제한자는 구분기준이 아님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구분 기준이 왜 이런가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?????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비슷한 기능의 메소드들이 있을 때 서로 이름이 다른 메소드들을 전부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기억하기 힘들기 때문에 메소드 이름 하나로 편하게 작업이 가능해짐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오버로딩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(overloading)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 내부에 이름이 같은 메소드가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	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다수 존재하는 현상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ex. System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256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A6D889-5E9D-4CCB-AB7A-1B3556F76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17" y="1139653"/>
            <a:ext cx="3912200" cy="4924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749413-4177-4CF8-A79C-E358D08FA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285" y="1139653"/>
            <a:ext cx="3912200" cy="4924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D797705-8B4C-4C70-B67F-4503B67A32E3}"/>
              </a:ext>
            </a:extLst>
          </p:cNvPr>
          <p:cNvSpPr/>
          <p:nvPr/>
        </p:nvSpPr>
        <p:spPr>
          <a:xfrm>
            <a:off x="5552740" y="2986170"/>
            <a:ext cx="1086520" cy="882595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4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다이어그램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시스템 구축의 로드맵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여러가지 다이어그램이 존재하지만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 중 우리는 클래스 다이어그램을 많이 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첫번째 자리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 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-----------------------&gt;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두번째 자리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변수이름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데이터타입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)----&gt;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세번째 자리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파라미터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: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return/void)----------------------&gt;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접근제한자 표시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‘-’  -&gt;  private    ‘~’  -&gt;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생략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‘#’  -&gt;  protected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‘+’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public 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BD44AA-A213-4B38-BCA3-E3E359CA8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529" y="2452881"/>
            <a:ext cx="4429279" cy="3046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641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toString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화면에 출력할 때 객체를 문자열로 하는 것이 좋다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문자열로 하면 출력과 함께 많은 것들을 할 수 있다고 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참조형과 문자열이 더해지는 경우 자동으로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toString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호출됨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toString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public String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toString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---&gt;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이거 고정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System.out.println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참조변수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이렇게 하면 출력가능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문자열에 연산을 넣으면 그게 앞뒤에 무슨 타입이든 문자열이 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259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1AFAA2-836F-48E8-9CB0-4919737D2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69" y="514847"/>
            <a:ext cx="4674446" cy="5828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5456EB-30B2-4371-8426-ADD93F946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963" y="514847"/>
            <a:ext cx="3722168" cy="5828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525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E5A6A1-8651-4471-8851-0DCD32269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74" y="1123628"/>
            <a:ext cx="5077534" cy="4610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4201FDE-AF52-4AD3-8313-8B5C5454F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523" y="624491"/>
            <a:ext cx="5963482" cy="5420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426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1AAAC4-4161-4EA2-80EF-5364508E6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300" y="388143"/>
            <a:ext cx="5980530" cy="57356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3C8E64-1C18-4F6A-9A92-1F60CB960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300" y="6123780"/>
            <a:ext cx="5980530" cy="47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4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240</Words>
  <Application>Microsoft Office PowerPoint</Application>
  <PresentationFormat>와이드스크린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12</cp:revision>
  <dcterms:created xsi:type="dcterms:W3CDTF">2022-04-01T09:14:20Z</dcterms:created>
  <dcterms:modified xsi:type="dcterms:W3CDTF">2022-04-15T14:05:29Z</dcterms:modified>
</cp:coreProperties>
</file>