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생성자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(constructor)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 시 해야 할 일을 정의함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설정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생성할 시에 원하는 값을 설정하거나 제한할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생성자의 규칙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이름과 같아야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대소문자도 같아야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 값이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반환해주는 기능이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 시에만 호출가능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오버로딩이 가능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파라미터를 이용해서 설정을 강요가능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생성자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생성자 특징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 시 클래스 내부에 생성자가 존재하지 않는다면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컴파일러는 자동적으로 기본 생성자를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생성자의 개수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객체를 만들어낼 수 있는 방법의 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생성자를 쓸지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쓸지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생성자가 호출되었다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적어도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개의 객체는 만들어졌다는 의미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호출되었다고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개의 객체가 만들어졌다는 말은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686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F75080-6BC0-4F50-8F23-E7BE4DB69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00" y="517232"/>
            <a:ext cx="4668399" cy="5985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48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this(…..)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자신의 생성자를 호출한다는 뜻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 내부에서만 사용가능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 내에서 첫번째 연산으로 와야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BA834-0474-4E8A-8291-A2835599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54" y="3429000"/>
            <a:ext cx="3943900" cy="292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83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클래스 간의 관계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 use -a  B &gt;&gt; B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지역변수로 사용</a:t>
            </a:r>
          </a:p>
          <a:p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A has -a  B &gt;&gt; B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멤버변수로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137AC8-F8C0-488D-9E23-81D87D0D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13986"/>
            <a:ext cx="5734850" cy="37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1EB7E2-9BB3-45B5-BAF5-D42493A45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369" y="1024715"/>
            <a:ext cx="2434631" cy="547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1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CBC41C-BF01-4615-8ACF-95AD9930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8" y="363772"/>
            <a:ext cx="3313540" cy="6130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FF9FC5-3217-4928-8C95-BE67BCD85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94" y="2647038"/>
            <a:ext cx="4922918" cy="17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D2F3600-C2D1-42DE-BEA9-30095C938923}"/>
              </a:ext>
            </a:extLst>
          </p:cNvPr>
          <p:cNvSpPr/>
          <p:nvPr/>
        </p:nvSpPr>
        <p:spPr>
          <a:xfrm>
            <a:off x="4731025" y="3138557"/>
            <a:ext cx="1200647" cy="8348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1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213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13</cp:revision>
  <dcterms:created xsi:type="dcterms:W3CDTF">2022-04-01T09:14:20Z</dcterms:created>
  <dcterms:modified xsi:type="dcterms:W3CDTF">2022-04-18T12:13:17Z</dcterms:modified>
</cp:coreProperties>
</file>