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정적 과 동적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자바에서 구분 기준은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   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올라가는 시점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올라가는 시점을 바꿀 수 없는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올라가는 시점을 정할 수 있는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825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메소드는 프로그램이 실행될 때 그 즉시 메모리에 올라감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생성을 통해 메모리에 안 올려도 이미 메모리에 올라가져 있기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때문에 같은 클래스 내에서 객체생성을 할 필요 없이 바로 호출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제일 먼저 올라가기 때문에 메모리에 올라가는 시점이 고정됨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우리가 무슨 짓을 해도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먼저 변수와 메소드를 올릴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E57E8F-E9EE-462A-9558-BB89D8A5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0" y="3670300"/>
            <a:ext cx="5020335" cy="238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93F77B-BB4B-4B32-ABE9-D1A6C49F2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27" y="3676652"/>
            <a:ext cx="5020334" cy="2387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69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 호출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메소드를 호출하고 싶다면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[   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클래스이름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.static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식으로 써준다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문법적으로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참조변수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.static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가능하지만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객체와의 관계에서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가독성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떨어지기 때문에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1C21-4EEC-4B93-992F-5142850E46E6}"/>
              </a:ext>
            </a:extLst>
          </p:cNvPr>
          <p:cNvSpPr txBox="1"/>
          <p:nvPr/>
        </p:nvSpPr>
        <p:spPr>
          <a:xfrm>
            <a:off x="237114" y="4854287"/>
            <a:ext cx="2573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어느 것이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변수인지 가독성이 떨어짐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9B13F5-DD79-4F97-9D85-508049D1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95" y="2913999"/>
            <a:ext cx="6584810" cy="3581213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E722B196-E7F5-437F-99E7-6C0FFEDDA566}"/>
              </a:ext>
            </a:extLst>
          </p:cNvPr>
          <p:cNvSpPr/>
          <p:nvPr/>
        </p:nvSpPr>
        <p:spPr>
          <a:xfrm>
            <a:off x="2729924" y="4851400"/>
            <a:ext cx="842962" cy="4064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메소드의 역할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객체의 구성요소가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객체와 관련이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소유물이 아니기 때문에 각각의 객체에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BB729-C2ED-49C4-8DAA-A4920847BFEE}"/>
              </a:ext>
            </a:extLst>
          </p:cNvPr>
          <p:cNvSpPr/>
          <p:nvPr/>
        </p:nvSpPr>
        <p:spPr>
          <a:xfrm>
            <a:off x="1057276" y="3033900"/>
            <a:ext cx="1843087" cy="1544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5FA5B02-6B1E-4DEA-8885-FDBDDADCE896}"/>
              </a:ext>
            </a:extLst>
          </p:cNvPr>
          <p:cNvSpPr/>
          <p:nvPr/>
        </p:nvSpPr>
        <p:spPr>
          <a:xfrm>
            <a:off x="2900363" y="4880674"/>
            <a:ext cx="1843087" cy="1544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1F0AB9-CC53-418D-8805-EBC8F3CAA19E}"/>
              </a:ext>
            </a:extLst>
          </p:cNvPr>
          <p:cNvSpPr/>
          <p:nvPr/>
        </p:nvSpPr>
        <p:spPr>
          <a:xfrm>
            <a:off x="6366272" y="5006506"/>
            <a:ext cx="1843087" cy="1544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92B6D6-2E30-4077-954A-51453FE583A9}"/>
              </a:ext>
            </a:extLst>
          </p:cNvPr>
          <p:cNvSpPr/>
          <p:nvPr/>
        </p:nvSpPr>
        <p:spPr>
          <a:xfrm>
            <a:off x="4743450" y="2698099"/>
            <a:ext cx="2718196" cy="1544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static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0471EE-A511-4FC8-B352-BCAB585DD78F}"/>
              </a:ext>
            </a:extLst>
          </p:cNvPr>
          <p:cNvCxnSpPr/>
          <p:nvPr/>
        </p:nvCxnSpPr>
        <p:spPr>
          <a:xfrm flipH="1">
            <a:off x="3082413" y="3470418"/>
            <a:ext cx="1548581" cy="1316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A5EFD3-7C5B-4317-ADAE-0AF3009AF3F2}"/>
              </a:ext>
            </a:extLst>
          </p:cNvPr>
          <p:cNvSpPr txBox="1"/>
          <p:nvPr/>
        </p:nvSpPr>
        <p:spPr>
          <a:xfrm>
            <a:off x="3492891" y="3090446"/>
            <a:ext cx="65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429DA9-D3C7-41E6-8375-B5D06A45ACB5}"/>
              </a:ext>
            </a:extLst>
          </p:cNvPr>
          <p:cNvCxnSpPr>
            <a:cxnSpLocks/>
          </p:cNvCxnSpPr>
          <p:nvPr/>
        </p:nvCxnSpPr>
        <p:spPr>
          <a:xfrm flipH="1">
            <a:off x="4424363" y="4293364"/>
            <a:ext cx="450423" cy="7124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E448DA-CBBD-48B9-BA19-6BF0EA4D48E8}"/>
              </a:ext>
            </a:extLst>
          </p:cNvPr>
          <p:cNvSpPr txBox="1"/>
          <p:nvPr/>
        </p:nvSpPr>
        <p:spPr>
          <a:xfrm>
            <a:off x="4085420" y="4290090"/>
            <a:ext cx="65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CC7AB8-91B4-4BF2-B17E-0B00A5A2FAAB}"/>
              </a:ext>
            </a:extLst>
          </p:cNvPr>
          <p:cNvCxnSpPr>
            <a:cxnSpLocks/>
          </p:cNvCxnSpPr>
          <p:nvPr/>
        </p:nvCxnSpPr>
        <p:spPr>
          <a:xfrm>
            <a:off x="6763920" y="4379311"/>
            <a:ext cx="271701" cy="5227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73BC30-A6F1-4941-A15B-52C818B492FF}"/>
              </a:ext>
            </a:extLst>
          </p:cNvPr>
          <p:cNvSpPr txBox="1"/>
          <p:nvPr/>
        </p:nvSpPr>
        <p:spPr>
          <a:xfrm>
            <a:off x="6958800" y="4409261"/>
            <a:ext cx="65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54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non-static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관계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non-static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호출은 간단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 Ex.) static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윤종두강사님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(static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따로 구분할 필요가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       non-static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호출은 간단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non-static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호출하는 것은 구분이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6A4D9C-DB10-479E-A904-5FF0BF66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16" y="4259324"/>
            <a:ext cx="5020376" cy="1989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94308C-2623-444B-9B1E-69FBF6B3D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0" y="4259324"/>
            <a:ext cx="5020376" cy="1989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11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프로그램을 짤 때 편하게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짜면 되는데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굳이 객체를 만들어가면서 코딩하는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프로그램을 만들 땐 쉽지만 그것을 보수하고 확장하는데 있어서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매우 어려움을 겪게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메소드는 다른 객체들에 공유되기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논리오류가 생겨서 고치려고 할 때 어느 부분이 문제인지 찾기가 힘듦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절차지향 프로그래밍의 한계점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29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975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5370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붙이는 것이 좋은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외부에서 바로 호출하는 것이 불가능함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필요함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붙이지 않아도 결과적으로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값을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빠지므로 객체를 생성해야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호출할 수 있게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대한 의미가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BD085B-9B47-418F-B886-8B7AD595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01" y="754396"/>
            <a:ext cx="4559268" cy="21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일반적으로 멤버변수에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넣으면 바로 초기화까지 하는게 맞지만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예외적으로 생성자 안에 초기화해서 생성자마다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값을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다르게 설정해줄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생성자가 여러 개라면 생성자마다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값이 정해져 있다면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통해서 만들고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 하나만 만들어서 여러 객체에 공유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값이 정해지지 않았다면 생성자를 통해서 생성자마다 값을 지정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멤버변수는 접근제한자를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지정함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상수라서 값이 변동될 일이 없기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생략 접근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제한자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패키지 내에서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 가능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java.util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필드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static 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멤버변수가 똑같이 초기값을 가짐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65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27058" y="324475"/>
            <a:ext cx="10928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Zealot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=====================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offensivePower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-strength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-shield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+DIE_STRENGTH : int = 0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=====================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+Zealot()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getOffensivePower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getStrength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getShield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setOffensivePower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offensivePower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int) : void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setStrength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(strength : int) : void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setShield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(shield : int) : void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+attack(zealot : Zealot) : void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String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zealotStatus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void</a:t>
            </a:r>
          </a:p>
        </p:txBody>
      </p:sp>
    </p:spTree>
    <p:extLst>
      <p:ext uri="{BB962C8B-B14F-4D97-AF65-F5344CB8AC3E}">
        <p14:creationId xmlns:p14="http://schemas.microsoft.com/office/powerpoint/2010/main" val="155218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628</Words>
  <Application>Microsoft Office PowerPoint</Application>
  <PresentationFormat>와이드스크린</PresentationFormat>
  <Paragraphs>102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16</cp:revision>
  <dcterms:created xsi:type="dcterms:W3CDTF">2022-04-01T09:14:20Z</dcterms:created>
  <dcterms:modified xsi:type="dcterms:W3CDTF">2022-04-20T14:53:38Z</dcterms:modified>
</cp:coreProperties>
</file>