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57" r:id="rId10"/>
    <p:sldId id="262" r:id="rId11"/>
    <p:sldId id="258" r:id="rId12"/>
    <p:sldId id="259" r:id="rId13"/>
    <p:sldId id="260" r:id="rId14"/>
    <p:sldId id="26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정적 과 동적  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자바에서 구분 기준은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??    [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메모리에 올라가는 시점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]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정적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메모리에 올라가는 시점을 바꿀 수 없는 것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 (static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메소드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동적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메모리에 올라가는 시점을 정할 수 있는 것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일반 변수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메소드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775999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A22EA7-6D70-4967-9EA7-C283E9D74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91" y="1715284"/>
            <a:ext cx="4624262" cy="3773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CCE178-0017-471F-B054-913D3203F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749" y="2525644"/>
            <a:ext cx="5082160" cy="1968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3BE6F85-D7C3-44BE-9CE6-79E798151FE4}"/>
              </a:ext>
            </a:extLst>
          </p:cNvPr>
          <p:cNvSpPr/>
          <p:nvPr/>
        </p:nvSpPr>
        <p:spPr>
          <a:xfrm>
            <a:off x="5451565" y="3074534"/>
            <a:ext cx="973787" cy="87085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98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15923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상속의 장점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1.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중복을 제거할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부모클래스에 변수나 메서드를 만들어서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자식 클래스들에 해당 변수와 메서드의 중복을 피함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2.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시간을 아낄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부모클래스에 변수나 메서드를 만들어서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자식클래스들에 해당 변수와 메서드들을 타이핑하는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시간을 줄임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3.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버그를 줄일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기능 하나를 추가하기 위해 새로 클래스를 만드는 것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이 아니라 기존에 완성도가 높은 클래스에 기능을 추가                 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함으로 버그가 생길 확률을 줄일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4013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15923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상속 주의점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쓰고 싶은 변수와 메소드가 존재하는 클래스가 있다고 해서 무작정 상속받아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서는 안됨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재사용성만 고려하는 것이 아니라 상하관계도 고려해야함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부모클래스는 자식클래스를 모르기 때문에 부모가 바뀔 때 자식을 고려하지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않음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부모 하나가 바뀌면 모든 자식들이 바뀌게 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상속은 의존성이 높은 기술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잘못 만지면 코드가 복잡해짐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2722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15923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상속의 특징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슈퍼클래스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변수나 메소드가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public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이었다면 상속받은 변수와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메소드도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public!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슈퍼클래스에서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private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메소드는 상속에서 배제됨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자식클래스는 해당 메소드를 상속 받을 수 없음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자바에선 밑으로 내려가는 상속에 제한은 없음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하나의 자식클래스가 여러 부모클래스를 상속받는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다중 상속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불가능함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7817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15923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접근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제한자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private 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 내부에서만 사용 가능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생략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 내부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+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동일 패키지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경로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에서만 사용 가능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protected 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 내부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+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동일 패키지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+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상속관계면 사용 가능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public 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어디서든 사용 가능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571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static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변수와 메소드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static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변수와 메소드는 프로그램이 실행될 때 그 즉시 메모리에 올라감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 생성을 통해 메모리에 안 올려도 이미 메모리에 올라가져 있기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때문에 같은 클래스 내에서 객체생성을 할 필요 없이 바로 호출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메모리에 제일 먼저 올라가기 때문에 메모리에 올라가는 시점이 고정됨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우리가 무슨 짓을 해도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보다 먼저 변수와 메소드를 올릴 수 없음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.)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E57E8F-E9EE-462A-9558-BB89D8A5E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40" y="3670300"/>
            <a:ext cx="5020335" cy="238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93F77B-BB4B-4B32-ABE9-D1A6C49F2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227" y="3676652"/>
            <a:ext cx="5020334" cy="2387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569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static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메소드 호출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static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변수와 메소드를 호출하고 싶다면 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[   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클래스이름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.static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]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이런 식으로 써준다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문법적으로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참조변수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.static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도 가능하지만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객체와의 관계에서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가독성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떨어지기 때문에 </a:t>
            </a:r>
            <a:r>
              <a:rPr lang="ko-KR" alt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비추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F21C21-4EEC-4B93-992F-5142850E46E6}"/>
              </a:ext>
            </a:extLst>
          </p:cNvPr>
          <p:cNvSpPr txBox="1"/>
          <p:nvPr/>
        </p:nvSpPr>
        <p:spPr>
          <a:xfrm>
            <a:off x="237114" y="4854287"/>
            <a:ext cx="2573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어느 것이 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static 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변수인지 가독성이 떨어짐</a:t>
            </a:r>
            <a:endParaRPr lang="en-US" altLang="ko-KR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C9B13F5-DD79-4F97-9D85-508049D1F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595" y="2913999"/>
            <a:ext cx="6584810" cy="3581213"/>
          </a:xfrm>
          <a:prstGeom prst="rect">
            <a:avLst/>
          </a:prstGeom>
        </p:spPr>
      </p:pic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E722B196-E7F5-437F-99E7-6C0FFEDDA566}"/>
              </a:ext>
            </a:extLst>
          </p:cNvPr>
          <p:cNvSpPr/>
          <p:nvPr/>
        </p:nvSpPr>
        <p:spPr>
          <a:xfrm>
            <a:off x="2729924" y="4851400"/>
            <a:ext cx="842962" cy="406400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04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static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변수와 메소드의 역할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stati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객체의 구성요소가 아님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객체와 관련이 없음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객체의 소유물이 아니기 때문에 각각의 객체에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static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변수와 메소드를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공유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9BBB729-C2ED-49C4-8DAA-A4920847BFEE}"/>
              </a:ext>
            </a:extLst>
          </p:cNvPr>
          <p:cNvSpPr/>
          <p:nvPr/>
        </p:nvSpPr>
        <p:spPr>
          <a:xfrm>
            <a:off x="1057276" y="3033900"/>
            <a:ext cx="1843087" cy="15446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 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5FA5B02-6B1E-4DEA-8885-FDBDDADCE896}"/>
              </a:ext>
            </a:extLst>
          </p:cNvPr>
          <p:cNvSpPr/>
          <p:nvPr/>
        </p:nvSpPr>
        <p:spPr>
          <a:xfrm>
            <a:off x="2900363" y="4880674"/>
            <a:ext cx="1843087" cy="15446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 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B1F0AB9-CC53-418D-8805-EBC8F3CAA19E}"/>
              </a:ext>
            </a:extLst>
          </p:cNvPr>
          <p:cNvSpPr/>
          <p:nvPr/>
        </p:nvSpPr>
        <p:spPr>
          <a:xfrm>
            <a:off x="6366272" y="5006506"/>
            <a:ext cx="1843087" cy="15446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 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A92B6D6-2E30-4077-954A-51453FE583A9}"/>
              </a:ext>
            </a:extLst>
          </p:cNvPr>
          <p:cNvSpPr/>
          <p:nvPr/>
        </p:nvSpPr>
        <p:spPr>
          <a:xfrm>
            <a:off x="4743450" y="2698099"/>
            <a:ext cx="2718196" cy="154463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static </a:t>
            </a:r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메소드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F0471EE-A511-4FC8-B352-BCAB585DD78F}"/>
              </a:ext>
            </a:extLst>
          </p:cNvPr>
          <p:cNvCxnSpPr/>
          <p:nvPr/>
        </p:nvCxnSpPr>
        <p:spPr>
          <a:xfrm flipH="1">
            <a:off x="3082413" y="3470418"/>
            <a:ext cx="1548581" cy="1316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8A5EFD3-7C5B-4317-ADAE-0AF3009AF3F2}"/>
              </a:ext>
            </a:extLst>
          </p:cNvPr>
          <p:cNvSpPr txBox="1"/>
          <p:nvPr/>
        </p:nvSpPr>
        <p:spPr>
          <a:xfrm>
            <a:off x="3492891" y="3090446"/>
            <a:ext cx="658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공유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9429DA9-D3C7-41E6-8375-B5D06A45ACB5}"/>
              </a:ext>
            </a:extLst>
          </p:cNvPr>
          <p:cNvCxnSpPr>
            <a:cxnSpLocks/>
          </p:cNvCxnSpPr>
          <p:nvPr/>
        </p:nvCxnSpPr>
        <p:spPr>
          <a:xfrm flipH="1">
            <a:off x="4424363" y="4293364"/>
            <a:ext cx="450423" cy="7124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3E448DA-CBBD-48B9-BA19-6BF0EA4D48E8}"/>
              </a:ext>
            </a:extLst>
          </p:cNvPr>
          <p:cNvSpPr txBox="1"/>
          <p:nvPr/>
        </p:nvSpPr>
        <p:spPr>
          <a:xfrm>
            <a:off x="4085420" y="4290090"/>
            <a:ext cx="658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공유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1CC7AB8-91B4-4BF2-B17E-0B00A5A2FAAB}"/>
              </a:ext>
            </a:extLst>
          </p:cNvPr>
          <p:cNvCxnSpPr>
            <a:cxnSpLocks/>
          </p:cNvCxnSpPr>
          <p:nvPr/>
        </p:nvCxnSpPr>
        <p:spPr>
          <a:xfrm>
            <a:off x="6763920" y="4379311"/>
            <a:ext cx="271701" cy="52275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973BC30-A6F1-4941-A15B-52C818B492FF}"/>
              </a:ext>
            </a:extLst>
          </p:cNvPr>
          <p:cNvSpPr txBox="1"/>
          <p:nvPr/>
        </p:nvSpPr>
        <p:spPr>
          <a:xfrm>
            <a:off x="6958800" y="4409261"/>
            <a:ext cx="658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공유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54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static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non-static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관계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non-static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호출은 간단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   Ex.) static -&gt;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윤종두강사님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	(static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따로 구분할 필요가 없다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          non-static -&gt;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학생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학생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호출은 간단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non-static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호출하는 것은 구분이 필요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6A4D9C-DB10-479E-A904-5FF0BF669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916" y="4259324"/>
            <a:ext cx="5020376" cy="19898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94308C-2623-444B-9B1E-69FBF6B3D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10" y="4259324"/>
            <a:ext cx="5020376" cy="19898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411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static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변수와 메소드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프로그램을 짤 때 편하게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짜면 되는데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굳이 객체를 만들어가면서 코딩하는 이유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프로그램을 만들 땐 쉽지만 그것을 보수하고 확장하는데 있어서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매우 어려움을 겪게 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?? 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변수와 메소드는 다른 객체들에 공유되기 때문에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논리오류가 생겨서 고치려고 할 때 어느 부분이 문제인지 찾기가 힘듦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절차지향 프로그래밍의 한계점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729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1975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53709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static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변수와 메소드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static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private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일 때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게터에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붙이는 것이 좋은 이유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현재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static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private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이기 때문에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외부에서 바로 호출하는 것이 불가능함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그래서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게터가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필요함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게터에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붙이지 않아도 결과적으로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private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static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 값을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호출할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하지만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빠지므로 객체를 생성해야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게터를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호출할 수 있게 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이렇게 되면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대한 의미가 없어짐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ABD085B-9B47-418F-B886-8B7AD5951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801" y="754396"/>
            <a:ext cx="4559268" cy="216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final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멤버변수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일반적으로 멤버변수에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final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넣으면 바로 초기화까지 하는게 맞지만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예외적으로 생성자 안에 초기화해서 생성자마다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final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멤버변수 값을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다르게 설정해줄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생성자가 여러 개라면 생성자마다 초기화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특정 값이 정해져 있다면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통해서 만들고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(static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상수 하나만 만들어서 여러 객체에 공유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특정 값이 정해지지 않았다면 생성자를 통해서 생성자마다 값을 지정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final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멤버변수는 접근제한자를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public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지정함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??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상수라서 값이 변동될 일이 없기 때문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생략 접근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제한자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같은 패키지 내에서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접근 가능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ex.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java.util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필드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static +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멤버변수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도 멤버변수가 똑같이 초기값을 가짐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657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15923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상속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상하개념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하위들의 공통된 특징들만 가지고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상위의 특징들을 가지고 있으면서 다른 특징들</a:t>
            </a:r>
            <a:r>
              <a:rPr lang="el-GR" altLang="ko-KR" sz="2400" b="1" i="0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(+α)</a:t>
            </a: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도 가지고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상위에서 가지고 있지 않은 특징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상속은 받는다는 개념만 존재함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자식이 부모로부터 상속을 받음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상속의 전제조건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상하개념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el-GR" altLang="ko-KR" sz="2400" b="1" i="0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(+α)</a:t>
            </a:r>
            <a:r>
              <a:rPr lang="ko-KR" altLang="en-US" sz="2400" b="1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가 </a:t>
            </a:r>
            <a:r>
              <a:rPr lang="en-US" altLang="ko-KR" sz="2400" b="1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true</a:t>
            </a:r>
            <a:r>
              <a:rPr lang="ko-KR" altLang="en-US" sz="2400" b="1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일 때</a:t>
            </a:r>
            <a:endParaRPr lang="en-US" altLang="ko-KR" sz="2400" b="1" dirty="0">
              <a:solidFill>
                <a:srgbClr val="1111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나눔고딕" panose="020B0503020000020004" pitchFamily="2" charset="-127"/>
            </a:endParaRPr>
          </a:p>
          <a:p>
            <a:endParaRPr lang="en-US" altLang="ko-KR" sz="2400" b="1" dirty="0">
              <a:solidFill>
                <a:srgbClr val="1111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나눔고딕" panose="020B0503020000020004" pitchFamily="2" charset="-127"/>
            </a:endParaRPr>
          </a:p>
          <a:p>
            <a:r>
              <a:rPr lang="en-US" altLang="ko-KR" sz="2400" b="1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   ** </a:t>
            </a:r>
            <a:r>
              <a:rPr lang="ko-KR" altLang="en-US" sz="2400" b="1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상속 쓰는 법 </a:t>
            </a:r>
            <a:r>
              <a:rPr lang="en-US" altLang="ko-KR" sz="2400" b="1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&gt;&gt; “extends” </a:t>
            </a:r>
            <a:r>
              <a:rPr lang="ko-KR" altLang="en-US" sz="2400" b="1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키워드</a:t>
            </a:r>
            <a:r>
              <a:rPr lang="en-US" altLang="ko-KR" sz="2400" b="1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! [  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클래스 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a(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자식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)  extends  b(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부모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)</a:t>
            </a:r>
            <a:r>
              <a:rPr lang="en-US" altLang="ko-KR" sz="2400" b="1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    ]</a:t>
            </a:r>
          </a:p>
          <a:p>
            <a:endParaRPr lang="en-US" altLang="ko-KR" sz="2400" b="1" i="0" dirty="0">
              <a:solidFill>
                <a:srgbClr val="1111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나눔고딕" panose="020B0503020000020004" pitchFamily="2" charset="-127"/>
            </a:endParaRPr>
          </a:p>
          <a:p>
            <a:r>
              <a:rPr lang="en-US" altLang="ko-KR" sz="2400" b="1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   ** </a:t>
            </a:r>
            <a:r>
              <a:rPr lang="ko-KR" altLang="en-US" sz="2400" b="1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상속으로 받을 수 있는 것들 </a:t>
            </a:r>
            <a:r>
              <a:rPr lang="en-US" altLang="ko-KR" sz="2400" b="1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&gt;&gt; </a:t>
            </a:r>
            <a:r>
              <a:rPr lang="ko-KR" altLang="en-US" sz="2400" b="1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멤버변수</a:t>
            </a:r>
            <a:r>
              <a:rPr lang="en-US" altLang="ko-KR" sz="2400" b="1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, </a:t>
            </a:r>
            <a:r>
              <a:rPr lang="ko-KR" altLang="en-US" sz="2400" b="1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메서드</a:t>
            </a:r>
            <a:endParaRPr lang="en-US" altLang="ko-KR" sz="2400" b="1" dirty="0">
              <a:solidFill>
                <a:srgbClr val="1111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나눔고딕" panose="020B0503020000020004" pitchFamily="2" charset="-127"/>
            </a:endParaRPr>
          </a:p>
          <a:p>
            <a:endParaRPr lang="en-US" altLang="ko-KR" sz="2400" b="1" dirty="0">
              <a:solidFill>
                <a:srgbClr val="1111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나눔고딕" panose="020B0503020000020004" pitchFamily="2" charset="-127"/>
            </a:endParaRPr>
          </a:p>
          <a:p>
            <a:r>
              <a:rPr lang="en-US" altLang="ko-KR" sz="2400" b="1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   ** </a:t>
            </a:r>
            <a:r>
              <a:rPr lang="ko-KR" altLang="en-US" sz="2400" b="1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부모클래스 </a:t>
            </a:r>
            <a:r>
              <a:rPr lang="en-US" altLang="ko-KR" sz="2400" b="1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== </a:t>
            </a:r>
            <a:r>
              <a:rPr lang="ko-KR" altLang="en-US" sz="2400" b="1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슈퍼클래스             자식클래스 </a:t>
            </a:r>
            <a:r>
              <a:rPr lang="en-US" altLang="ko-KR" sz="2400" b="1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== </a:t>
            </a:r>
            <a:r>
              <a:rPr lang="ko-KR" altLang="en-US" sz="2400" b="1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고딕" panose="020B0503020000020004" pitchFamily="2" charset="-127"/>
              </a:rPr>
              <a:t>서브클래스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2560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899</Words>
  <Application>Microsoft Office PowerPoint</Application>
  <PresentationFormat>와이드스크린</PresentationFormat>
  <Paragraphs>141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15</cp:revision>
  <dcterms:created xsi:type="dcterms:W3CDTF">2022-04-01T09:14:20Z</dcterms:created>
  <dcterms:modified xsi:type="dcterms:W3CDTF">2022-04-22T00:18:33Z</dcterms:modified>
</cp:coreProperties>
</file>