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159233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상속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상하개념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하위들의 공통된 특징들만 가지고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상위의 특징들을 가지고 있으면서 다른 특징들</a:t>
            </a:r>
            <a:r>
              <a:rPr lang="el-GR" altLang="ko-KR" sz="2400" b="1" i="0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(+α)</a:t>
            </a: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도 가지고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상위에서 가지고 있지 않은 특징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상속은 받는다는 개념만 존재함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자식이 부모로부터 상속을 받음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상속의 전제조건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상하개념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el-GR" altLang="ko-KR" sz="2400" b="1" i="0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(+α)</a:t>
            </a:r>
            <a:r>
              <a:rPr lang="ko-KR" altLang="en-US" sz="2400" b="1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가 </a:t>
            </a:r>
            <a:r>
              <a:rPr lang="en-US" altLang="ko-KR" sz="2400" b="1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true</a:t>
            </a:r>
            <a:r>
              <a:rPr lang="ko-KR" altLang="en-US" sz="2400" b="1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일 때</a:t>
            </a:r>
            <a:endParaRPr lang="en-US" altLang="ko-KR" sz="2400" b="1" dirty="0">
              <a:solidFill>
                <a:srgbClr val="1111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나눔고딕" panose="020B0503020000020004" pitchFamily="2" charset="-127"/>
            </a:endParaRPr>
          </a:p>
          <a:p>
            <a:endParaRPr lang="en-US" altLang="ko-KR" sz="2400" b="1" dirty="0">
              <a:solidFill>
                <a:srgbClr val="1111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나눔고딕" panose="020B0503020000020004" pitchFamily="2" charset="-127"/>
            </a:endParaRPr>
          </a:p>
          <a:p>
            <a:r>
              <a:rPr lang="en-US" altLang="ko-KR" sz="2400" b="1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   ** </a:t>
            </a:r>
            <a:r>
              <a:rPr lang="ko-KR" altLang="en-US" sz="2400" b="1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상속 쓰는 법 </a:t>
            </a:r>
            <a:r>
              <a:rPr lang="en-US" altLang="ko-KR" sz="2400" b="1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&gt;&gt; “extends” </a:t>
            </a:r>
            <a:r>
              <a:rPr lang="ko-KR" altLang="en-US" sz="2400" b="1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키워드</a:t>
            </a:r>
            <a:r>
              <a:rPr lang="en-US" altLang="ko-KR" sz="2400" b="1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! [  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클래스 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a(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자식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)  extends  b(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부모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)</a:t>
            </a:r>
            <a:r>
              <a:rPr lang="en-US" altLang="ko-KR" sz="2400" b="1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    ]</a:t>
            </a:r>
          </a:p>
          <a:p>
            <a:endParaRPr lang="en-US" altLang="ko-KR" sz="2400" b="1" i="0" dirty="0">
              <a:solidFill>
                <a:srgbClr val="1111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나눔고딕" panose="020B0503020000020004" pitchFamily="2" charset="-127"/>
            </a:endParaRPr>
          </a:p>
          <a:p>
            <a:r>
              <a:rPr lang="en-US" altLang="ko-KR" sz="2400" b="1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   ** </a:t>
            </a:r>
            <a:r>
              <a:rPr lang="ko-KR" altLang="en-US" sz="2400" b="1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상속으로 받을 수 있는 것들 </a:t>
            </a:r>
            <a:r>
              <a:rPr lang="en-US" altLang="ko-KR" sz="2400" b="1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&gt;&gt; </a:t>
            </a:r>
            <a:r>
              <a:rPr lang="ko-KR" altLang="en-US" sz="2400" b="1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멤버변수</a:t>
            </a:r>
            <a:r>
              <a:rPr lang="en-US" altLang="ko-KR" sz="2400" b="1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, </a:t>
            </a:r>
            <a:r>
              <a:rPr lang="ko-KR" altLang="en-US" sz="2400" b="1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메서드</a:t>
            </a:r>
            <a:endParaRPr lang="en-US" altLang="ko-KR" sz="2400" b="1" dirty="0">
              <a:solidFill>
                <a:srgbClr val="1111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나눔고딕" panose="020B0503020000020004" pitchFamily="2" charset="-127"/>
            </a:endParaRPr>
          </a:p>
          <a:p>
            <a:endParaRPr lang="en-US" altLang="ko-KR" sz="2400" b="1" dirty="0">
              <a:solidFill>
                <a:srgbClr val="1111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나눔고딕" panose="020B0503020000020004" pitchFamily="2" charset="-127"/>
            </a:endParaRPr>
          </a:p>
          <a:p>
            <a:r>
              <a:rPr lang="en-US" altLang="ko-KR" sz="2400" b="1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   ** </a:t>
            </a:r>
            <a:r>
              <a:rPr lang="ko-KR" altLang="en-US" sz="2400" b="1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부모클래스 </a:t>
            </a:r>
            <a:r>
              <a:rPr lang="en-US" altLang="ko-KR" sz="2400" b="1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== </a:t>
            </a:r>
            <a:r>
              <a:rPr lang="ko-KR" altLang="en-US" sz="2400" b="1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슈퍼클래스             자식클래스 </a:t>
            </a:r>
            <a:r>
              <a:rPr lang="en-US" altLang="ko-KR" sz="2400" b="1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== </a:t>
            </a:r>
            <a:r>
              <a:rPr lang="ko-KR" altLang="en-US" sz="2400" b="1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서브클래스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256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A22EA7-6D70-4967-9EA7-C283E9D74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91" y="1715284"/>
            <a:ext cx="4624262" cy="3773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CCE178-0017-471F-B054-913D3203F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749" y="2525644"/>
            <a:ext cx="5082160" cy="1968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3BE6F85-D7C3-44BE-9CE6-79E798151FE4}"/>
              </a:ext>
            </a:extLst>
          </p:cNvPr>
          <p:cNvSpPr/>
          <p:nvPr/>
        </p:nvSpPr>
        <p:spPr>
          <a:xfrm>
            <a:off x="5451565" y="3074534"/>
            <a:ext cx="973787" cy="87085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98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15923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상속의 장점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1.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중복을 제거할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부모클래스에 변수나 메서드를 만들어서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자식 클래스들에 해당 변수와 메서드의 중복을 피함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2.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시간을 아낄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부모클래스에 변수나 메서드를 만들어서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자식클래스들에 해당 변수와 메서드들을 타이핑하는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시간을 줄임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3.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버그를 줄일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기능 하나를 추가하기 위해 새로 클래스를 만드는 것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이 아니라 기존에 완성도가 높은 클래스에 기능을 추가                 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함으로 버그가 생길 확률을 줄일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401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15923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상속 주의점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쓰고 싶은 변수와 메소드가 존재하는 클래스가 있다고 해서 무작정 상속받아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서는 안됨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재사용성만 고려하는 것이 아니라 상하관계도 고려해야함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부모클래스는 자식클래스를 모르기 때문에 부모가 바뀔 때 자식을 고려하지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않음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부모 하나가 바뀌면 모든 자식들이 바뀌게 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상속은 의존성이 높은 기술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잘못 만지면 코드가 복잡해짐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2722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15923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상속의 특징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슈퍼클래스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변수나 메소드가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public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이었다면 상속받은 변수와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메소드도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public!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슈퍼클래스에서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private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메소드는 상속에서 배제됨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자식클래스는 해당 메소드를 상속 받을 수 없음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자바에선 밑으로 내려가는 상속에 제한은 없음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하나의 자식클래스가 여러 부모클래스를 상속받는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다중 상속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불가능함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781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15923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접근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제한자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private 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 내부에서만 사용 가능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생략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 내부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+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동일 패키지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경로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에서만 사용 가능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protected 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 내부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+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동일 패키지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+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상속관계면 사용 가능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public 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어디서든 사용 가능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5711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359</Words>
  <Application>Microsoft Office PowerPoint</Application>
  <PresentationFormat>와이드스크린</PresentationFormat>
  <Paragraphs>56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14</cp:revision>
  <dcterms:created xsi:type="dcterms:W3CDTF">2022-04-01T09:14:20Z</dcterms:created>
  <dcterms:modified xsi:type="dcterms:W3CDTF">2022-04-21T14:15:42Z</dcterms:modified>
</cp:coreProperties>
</file>