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34651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오버라이딩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(override)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부모클래스에서 정의된 메서드를 재정의 하는 것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기존클래스를 규격이 같은 다른 클래스로 덮어쓰기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무엇을 하는가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헤더는 동일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어떻게 하는가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바디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변경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오버라이딩의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규칙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 헤더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리턴타입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파리미터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정보는 변경 불가능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접근제한자는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변경가능하지만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더 좁아질 수는 없다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!( public &gt; private (x))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2560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A263B7-17DD-4FAF-853D-305BAAEE6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02" y="475488"/>
            <a:ext cx="3381557" cy="5907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5F0EDC7-6148-4F05-A2E7-62A7A5470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405" y="248478"/>
            <a:ext cx="4440593" cy="63610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9604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712A4F1-9EF4-457D-9BD6-D2DADE260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511628"/>
            <a:ext cx="4167673" cy="5834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4BFDAC7-6BBA-41CE-A116-666409374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111" y="260472"/>
            <a:ext cx="4354035" cy="2047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FF7FD2A-670A-4E77-92CB-DB443C0D8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111" y="2382588"/>
            <a:ext cx="5070425" cy="3497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1C15FAB-03E9-4D96-B43F-F3C8A7018B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0111" y="5955391"/>
            <a:ext cx="3767203" cy="840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049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3295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9C6E45E0-4F5F-4809-8056-E7B97E754B00}"/>
              </a:ext>
            </a:extLst>
          </p:cNvPr>
          <p:cNvSpPr/>
          <p:nvPr/>
        </p:nvSpPr>
        <p:spPr>
          <a:xfrm>
            <a:off x="5095530" y="4359867"/>
            <a:ext cx="957942" cy="68397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34C8993-4C2F-478E-A6BC-6D040244C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349" y="180439"/>
            <a:ext cx="7170304" cy="3800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78C55E4-428B-41DB-8938-A14383746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288" y="5401033"/>
            <a:ext cx="3410426" cy="1276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231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오버라이딩과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오버로딩의 차이점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오버라이딩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부모클래스 메서드를 자식클래스에 재정의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오버로딩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 내에서 이름이 같은 메소드를 복수로 존재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&gt;&gt;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오버라이딩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동일하게 인식할 수 있는 메서드를 만드는 것이 목적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오버로딩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다르게 인식할 수 있는 메서드를 만드는 것이 목적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046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@  -&gt; annotation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컴파일 타임에 검증이 필요한 메서드에 사용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여러가지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annotation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있지만 그 중에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@Override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자주 쓰임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자주 쓰임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?? 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오버라이딩은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에러 여부를 컴파일타임에서 찾을 수 없기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때문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검증이 필요한 메서드마다 메서드 윗줄에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annotation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붙여야 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456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9135F9-880A-4201-98D4-7ED4FEC2F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235" y="131478"/>
            <a:ext cx="2742836" cy="32395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16B1827-B454-45D3-97D3-D980BC983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549" y="1122363"/>
            <a:ext cx="3696216" cy="1419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F69388-8627-433D-AEE9-CB3E8A9197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235" y="3500620"/>
            <a:ext cx="2742836" cy="3202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41CC39D-D24C-48E6-919F-C6C1E178E6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9804" y="4376614"/>
            <a:ext cx="5194335" cy="1762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A96B7388-D29E-4D92-8243-6039FA053863}"/>
              </a:ext>
            </a:extLst>
          </p:cNvPr>
          <p:cNvSpPr/>
          <p:nvPr/>
        </p:nvSpPr>
        <p:spPr>
          <a:xfrm rot="16200000">
            <a:off x="5140339" y="1246282"/>
            <a:ext cx="957942" cy="1310921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02A69481-8104-4C5C-9C7C-CE658A5D74D7}"/>
              </a:ext>
            </a:extLst>
          </p:cNvPr>
          <p:cNvSpPr/>
          <p:nvPr/>
        </p:nvSpPr>
        <p:spPr>
          <a:xfrm rot="16200000">
            <a:off x="4813966" y="4602338"/>
            <a:ext cx="957942" cy="1310921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95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super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자신의 부모클래스를 참조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오버라이딩으로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겹쳐진 부모의 메소드를 호출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(super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자기 바로 위 부모클래스만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2D2092-F9AA-44AE-A304-2D8B9138C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32" y="2882227"/>
            <a:ext cx="4558648" cy="3794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55468F0-27BB-42C1-8DC4-191D77D54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958" y="3719819"/>
            <a:ext cx="3296110" cy="2124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8940B385-AA60-4FBC-99B6-1D0493610CA7}"/>
              </a:ext>
            </a:extLst>
          </p:cNvPr>
          <p:cNvSpPr/>
          <p:nvPr/>
        </p:nvSpPr>
        <p:spPr>
          <a:xfrm rot="16200000">
            <a:off x="6291846" y="4131883"/>
            <a:ext cx="957942" cy="1310921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85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super( 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부모클래스의 생성자를 참조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super( 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생성자의 가장 첫번째 순서에 들어가야 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그래서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this( 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랑 같이 쓰지 못함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4CE49C-CEA1-49D4-96EC-F9E237233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32" y="2826531"/>
            <a:ext cx="3814278" cy="37921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B81905-E2A0-48DB-881B-4C2647159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354" y="3101120"/>
            <a:ext cx="4312714" cy="3242965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F24D22DA-8C3B-4E23-8AEA-92225E049FA6}"/>
              </a:ext>
            </a:extLst>
          </p:cNvPr>
          <p:cNvSpPr/>
          <p:nvPr/>
        </p:nvSpPr>
        <p:spPr>
          <a:xfrm rot="16200000">
            <a:off x="5367811" y="4067141"/>
            <a:ext cx="957942" cy="1310921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44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부모생성자와 자식생성자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부모클래스에 기본생성자만 있을 경우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컴파일할 때 자동적으로 자식클래스의 생성자에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super()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집어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넣어줌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자식의 생성자에 부모의 생성자가 없다면 에러가 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부모클래스에 추가생성자가 있는 경우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자식에게도 그 추가생성자를 넣어줘야 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부모클래스에 기본생성자가 없다면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추가된 부모생성자 중에 선택해서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자식에게도 같은 추가생성자를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넣어줌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this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객체 자신 참조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super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부모를 참조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this( )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자신의 생성자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super( ) –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부모의 생성자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055EAE-7E04-4D9B-BEB0-21FD190CD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449" y="2345635"/>
            <a:ext cx="4445359" cy="41252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358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object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모든 클래스의 최상위 클래스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우리가 만든 클래스 포함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toString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(), equals(),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hashcode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(), finalize()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등등 다양한 메서드가 존재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우리는 이 메서드들을 쓸 때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오버라이딩을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통해 재정의해서 쓰는 거였음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종단 클래스의 역할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대입이 제한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오버라이딩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금지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상속 금지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4857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385</Words>
  <Application>Microsoft Office PowerPoint</Application>
  <PresentationFormat>와이드스크린</PresentationFormat>
  <Paragraphs>78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16</cp:revision>
  <dcterms:created xsi:type="dcterms:W3CDTF">2022-04-01T09:14:20Z</dcterms:created>
  <dcterms:modified xsi:type="dcterms:W3CDTF">2022-04-22T13:33:08Z</dcterms:modified>
</cp:coreProperties>
</file>