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4651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추상클래스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추상메서드가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존재할 수 있는 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반드시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추상메서드를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가져야하는 것은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			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일반메서드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다 가질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abstract class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클래스이름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      }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바디가 없는 메서드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바디가 없기때문에 일을 할 수 없는 메소드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abstract public void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todo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25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46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추상클래스를 쓰는 목적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하위클래스들이 상속받는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메소드가 상위클래스에서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기능을 표현하기 애매할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동물클래스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공격몹클래스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상속을 통해 자식 객체를 생성하면 자연스럽게 상위 객체도 생성이 되는데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상위 객체 생성을 제한하고 싶을 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317162-0A60-4750-B1E7-3DD01E50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986" y="3602038"/>
            <a:ext cx="9320014" cy="2387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98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46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추상클래스를 쓰는 목적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의도에 따라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강제 시킬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추상메소드를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가지고 있는 추상클래스를 상속 받는 자식클래스들은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추상메소드에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대해서 무조건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기능을 통일시킬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 ???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정확하게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못들었다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…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비슷한 기능을 하는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메소드들이 여러가지 있을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추상메소드를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하나로 통일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???)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EDA2F-EA99-45C7-A6E8-A3430DA1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2" y="4275404"/>
            <a:ext cx="10312716" cy="1964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35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169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15</cp:revision>
  <dcterms:created xsi:type="dcterms:W3CDTF">2022-04-01T09:14:20Z</dcterms:created>
  <dcterms:modified xsi:type="dcterms:W3CDTF">2022-04-25T11:26:57Z</dcterms:modified>
</cp:coreProperties>
</file>