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4651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다형성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한 개가 있으면 다양한 타입을 가질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다른 타입으로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상위 타입일수록 담을 수 있는 크기가 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앞에서 배운 형변환과 마찬가지로  클수록 작은 타입에서 큰 타입으로 변환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상속관계일 때만 가능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상위타입으로 변환하면 자식타입의 변수와 메서드에 접근 할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객체도 강제 형변환이 가능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큰 타입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작은 타입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생성될 때 부모객체로 생성이 되었다면 자식타입으로 형변환이 불가능함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25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8EAD3D-0F34-46FF-90B0-9AE1D9C5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13" y="229897"/>
            <a:ext cx="4896533" cy="4172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28CEB0-A1F5-49D7-9B1D-F8A92F9A9FFB}"/>
              </a:ext>
            </a:extLst>
          </p:cNvPr>
          <p:cNvSpPr txBox="1"/>
          <p:nvPr/>
        </p:nvSpPr>
        <p:spPr>
          <a:xfrm>
            <a:off x="422743" y="4671622"/>
            <a:ext cx="11346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클래스들이 상속받는 가장 상위 클래스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참조형이든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타입을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 이상 가질 수 있다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본인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 Object)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CAF38D-C675-456B-ABC1-E3CA224DE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444" y="763967"/>
            <a:ext cx="6496957" cy="314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9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465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instanceof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a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instanceof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b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&gt;&gt; 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인스턴스가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맞다면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형변환의 안정성을 보장해줌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Object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타입이 와도 의도하는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타입으로만 형변환이 가능하게 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A308B-5AB8-4B2B-BB1F-5D4DB96A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091" y="502292"/>
            <a:ext cx="4626276" cy="5992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50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346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equals &gt;&gt;&gt;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중요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!!!!!! (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어떤 메서드를 통해 주소가 다른 객체로 어떤 값을 </a:t>
            </a:r>
            <a:endParaRPr lang="en-US" altLang="ko-K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찾을 때 또는 비교할 때 매우 요긴하게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쓰일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a.equals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(b) &gt;&gt; a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주소가 같을 때 참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이것을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오버라이드를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통해 우리가 비교할 내용을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1EF177-9BEF-4809-BFB7-DD6253D1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88" y="2160248"/>
            <a:ext cx="5846412" cy="4469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42B2AB-EC23-4284-B69F-185E748C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45" y="3391303"/>
            <a:ext cx="4297167" cy="2007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942172F-4A4B-4373-8F94-5770F70965FC}"/>
              </a:ext>
            </a:extLst>
          </p:cNvPr>
          <p:cNvSpPr/>
          <p:nvPr/>
        </p:nvSpPr>
        <p:spPr>
          <a:xfrm>
            <a:off x="6478581" y="4025728"/>
            <a:ext cx="784082" cy="80838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4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202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16</cp:revision>
  <dcterms:created xsi:type="dcterms:W3CDTF">2022-04-01T09:14:20Z</dcterms:created>
  <dcterms:modified xsi:type="dcterms:W3CDTF">2022-05-30T11:22:53Z</dcterms:modified>
</cp:coreProperties>
</file>