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717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인터페이스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interface 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설계 단계에서 가장 중요함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라고 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 만드는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interface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   }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class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implements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 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   }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 이름 지을 때 앞에 대문자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‘I’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쓰고 이름을 만든다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Isome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다이어그램 그릴 때 점선으로 표현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13ACB4-A558-49B0-8F5E-A2039613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78" y="897076"/>
            <a:ext cx="4700731" cy="1779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6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620202" y="399871"/>
            <a:ext cx="1157179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인터페이스의 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생성이 불가능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구현해줄 일반 클래스가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 메서드만 가질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상수의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 static 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생략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접근제한자는 무조건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public)    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 메서드는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 abstract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생략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 간 다중 상속이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클래스가 다중 상속이 불가능한 이유는 부모 클래스들 중에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이름이 중복되는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메서드나 멤버변수가 있을 경우 그 값들이 다 다르기 때문에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상속받는 클래스에서 어떤 걸 불러와야 할 지 모르게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5.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클래스에 다중 구현이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6.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클래스에 상속과 구현이 동시에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4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D7E1C5-7C34-493F-BF29-006B8C4C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885" y="736928"/>
            <a:ext cx="6490730" cy="554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1BC765E-21C1-40E9-B77E-7C031EC61A32}"/>
              </a:ext>
            </a:extLst>
          </p:cNvPr>
          <p:cNvSpPr/>
          <p:nvPr/>
        </p:nvSpPr>
        <p:spPr>
          <a:xfrm>
            <a:off x="725954" y="2270038"/>
            <a:ext cx="895547" cy="71701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E41AC6-E5AA-4CAF-A4B0-308A751F9177}"/>
              </a:ext>
            </a:extLst>
          </p:cNvPr>
          <p:cNvSpPr/>
          <p:nvPr/>
        </p:nvSpPr>
        <p:spPr>
          <a:xfrm>
            <a:off x="371025" y="3820888"/>
            <a:ext cx="895547" cy="71701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Other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7027C-F8F5-4DD7-BBA9-50B5137C822F}"/>
              </a:ext>
            </a:extLst>
          </p:cNvPr>
          <p:cNvSpPr txBox="1"/>
          <p:nvPr/>
        </p:nvSpPr>
        <p:spPr>
          <a:xfrm>
            <a:off x="774404" y="2329266"/>
            <a:ext cx="1089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&lt;interface&gt;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199683D-EF84-4275-842D-F3F8D8656134}"/>
              </a:ext>
            </a:extLst>
          </p:cNvPr>
          <p:cNvSpPr/>
          <p:nvPr/>
        </p:nvSpPr>
        <p:spPr>
          <a:xfrm>
            <a:off x="2343749" y="2262105"/>
            <a:ext cx="895547" cy="71701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742AE-ACF8-4226-9E7C-212A2FFCA7A4}"/>
              </a:ext>
            </a:extLst>
          </p:cNvPr>
          <p:cNvSpPr txBox="1"/>
          <p:nvPr/>
        </p:nvSpPr>
        <p:spPr>
          <a:xfrm>
            <a:off x="2392199" y="2321333"/>
            <a:ext cx="1089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&lt;interface&gt;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35717F7-02AE-4DCF-A59A-E4732C7900FF}"/>
              </a:ext>
            </a:extLst>
          </p:cNvPr>
          <p:cNvSpPr/>
          <p:nvPr/>
        </p:nvSpPr>
        <p:spPr>
          <a:xfrm>
            <a:off x="3961544" y="2218336"/>
            <a:ext cx="895547" cy="71701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14D27-34EA-4F54-ACF6-BBBE3D95C399}"/>
              </a:ext>
            </a:extLst>
          </p:cNvPr>
          <p:cNvSpPr txBox="1"/>
          <p:nvPr/>
        </p:nvSpPr>
        <p:spPr>
          <a:xfrm>
            <a:off x="4009994" y="2277564"/>
            <a:ext cx="1089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&lt;interface&gt;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A35336E-5801-4EC9-A4DD-C0464518FF06}"/>
              </a:ext>
            </a:extLst>
          </p:cNvPr>
          <p:cNvSpPr/>
          <p:nvPr/>
        </p:nvSpPr>
        <p:spPr>
          <a:xfrm>
            <a:off x="2349662" y="3603113"/>
            <a:ext cx="895547" cy="71701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A7E79-75FF-44DF-892F-E122052F7E9B}"/>
              </a:ext>
            </a:extLst>
          </p:cNvPr>
          <p:cNvSpPr txBox="1"/>
          <p:nvPr/>
        </p:nvSpPr>
        <p:spPr>
          <a:xfrm>
            <a:off x="2386284" y="3665726"/>
            <a:ext cx="1089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&lt;interface&gt;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EB2FD03-1141-4297-8C60-F25B6E48CF06}"/>
              </a:ext>
            </a:extLst>
          </p:cNvPr>
          <p:cNvSpPr/>
          <p:nvPr/>
        </p:nvSpPr>
        <p:spPr>
          <a:xfrm>
            <a:off x="2349662" y="5053388"/>
            <a:ext cx="895547" cy="71701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Some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0A0CA8-61DA-4340-866A-095E028E8227}"/>
              </a:ext>
            </a:extLst>
          </p:cNvPr>
          <p:cNvCxnSpPr>
            <a:stCxn id="23" idx="0"/>
            <a:endCxn id="13" idx="4"/>
          </p:cNvCxnSpPr>
          <p:nvPr/>
        </p:nvCxnSpPr>
        <p:spPr>
          <a:xfrm flipH="1" flipV="1">
            <a:off x="818799" y="4537898"/>
            <a:ext cx="1978637" cy="51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ED1E8F-09B7-4028-A88E-36DCD4114C35}"/>
              </a:ext>
            </a:extLst>
          </p:cNvPr>
          <p:cNvCxnSpPr>
            <a:stCxn id="19" idx="0"/>
            <a:endCxn id="10" idx="4"/>
          </p:cNvCxnSpPr>
          <p:nvPr/>
        </p:nvCxnSpPr>
        <p:spPr>
          <a:xfrm flipH="1" flipV="1">
            <a:off x="1173728" y="2987048"/>
            <a:ext cx="1623708" cy="61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72B2BD-2F48-4A95-8C58-C8C26EB21381}"/>
              </a:ext>
            </a:extLst>
          </p:cNvPr>
          <p:cNvCxnSpPr>
            <a:stCxn id="19" idx="0"/>
            <a:endCxn id="15" idx="4"/>
          </p:cNvCxnSpPr>
          <p:nvPr/>
        </p:nvCxnSpPr>
        <p:spPr>
          <a:xfrm flipH="1" flipV="1">
            <a:off x="2791523" y="2979115"/>
            <a:ext cx="5913" cy="62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8199B2-DEE0-4F25-B4CF-EFDE897F065A}"/>
              </a:ext>
            </a:extLst>
          </p:cNvPr>
          <p:cNvCxnSpPr>
            <a:stCxn id="23" idx="0"/>
            <a:endCxn id="19" idx="4"/>
          </p:cNvCxnSpPr>
          <p:nvPr/>
        </p:nvCxnSpPr>
        <p:spPr>
          <a:xfrm flipV="1">
            <a:off x="2797436" y="4320123"/>
            <a:ext cx="0" cy="7332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17FDF77-1B74-415B-91D1-FBC4F3728D06}"/>
              </a:ext>
            </a:extLst>
          </p:cNvPr>
          <p:cNvCxnSpPr>
            <a:stCxn id="23" idx="0"/>
            <a:endCxn id="17" idx="4"/>
          </p:cNvCxnSpPr>
          <p:nvPr/>
        </p:nvCxnSpPr>
        <p:spPr>
          <a:xfrm flipV="1">
            <a:off x="2797436" y="2935346"/>
            <a:ext cx="1611882" cy="21180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9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71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인터페이스를 쓰는 이유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상속과 인터페이스를 통해 클래스를 분류하여 계층구조를 다양화 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분류로 쓰이는 인터페이스를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mark interface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라고 하며 바디 안이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비어있음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협업할 때 의존성이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있는 작업이 있을 경우 인터페이스를 활용해서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독립적으로 작업이 가능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3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238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16</cp:revision>
  <dcterms:created xsi:type="dcterms:W3CDTF">2022-04-01T09:14:20Z</dcterms:created>
  <dcterms:modified xsi:type="dcterms:W3CDTF">2022-04-27T09:56:01Z</dcterms:modified>
</cp:coreProperties>
</file>