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68" r:id="rId4"/>
    <p:sldId id="269" r:id="rId5"/>
    <p:sldId id="270" r:id="rId6"/>
    <p:sldId id="27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A7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72" d="100"/>
          <a:sy n="72" d="100"/>
        </p:scale>
        <p:origin x="72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27826A-B3FC-4D64-8F5C-D14610E767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D662F3F-D604-4019-8D61-80EC0F51FF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9FC0BC-20A8-405E-820D-562B992AE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C09E13-4B06-4FE4-8A4C-A0FC2C6CE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126373-9035-48D1-B339-0424DC7F6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706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451360-1627-48A9-8C86-6F5544213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5DC3F4C-FA47-4BA9-8742-6226EF5024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A86E21-20D9-495D-827D-F0FE5A0BB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5D10EE-D0AF-43CB-BD24-CACE0B1E2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D9E7B9-3C7B-4BDA-955C-C7111E3E4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464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B534D95-B44E-48DA-8C12-EF42E7202C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83947D-4885-4C2F-84D9-DA310CE5EC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922ECF-BF18-467C-BB1A-49C736D57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63E4DC-6E36-4076-945E-9F3B3250F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B1574B-8158-4248-8D59-13F125819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960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3AF2AB-5752-4122-8509-20BC81336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C347B9-2242-425C-B061-3A0C07CD9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2A9CA1-F94F-401A-B266-02C706B46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09C923-B4CF-4DAA-A246-54AFC0153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4E62B0-6F8F-4AB7-A6A5-68063F82C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218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53127C-BA59-4E05-A6A2-68641AB12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C77759-5C87-4175-BBAD-36368CB7FA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C95EEC-D914-41E5-A7A9-388B8511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65D6CC-FF00-4CB8-87D1-7A5501F12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654014-EF6B-422C-91C3-C265AE79C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806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3243AD-9A26-42A1-93B7-1F486074E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45A40F-1A92-49FC-9FC4-D9F05BB40A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005BA8-F616-44F7-9038-AAE86BDCD6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45142A-884D-4A62-A2DF-DE352098B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81E335-F375-47C6-B178-60A0F2ECC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44830C-F2CF-4EBE-8990-2C186402F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54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60D151-4A62-4B9B-B006-AE766B015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4DEAA0-0DEE-4DD3-B20B-3D7ED2206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B09AC8-2CAF-400F-B0E6-93385B3FFB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EECF974-81BE-4D64-83B6-5F22760F4E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AD1EDE2-DB51-46ED-B4B0-5E4F328CCA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22F536A-E367-47F1-88EE-C78E017FC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69B7855-EC0F-452E-BD08-9D61C238C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445D705-1CFE-4B82-BEA5-C7C70B7CC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351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9961B4-8F1B-46A5-81DE-ECCB6BD00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864FA57-6A0A-4691-BF23-DECEE3971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CCD9A4-D176-451F-A4E5-7790A6B70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16AE8BA-1CB1-44C5-9649-D8850E892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905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D1D5094-35B7-48E9-A012-B2E7997E5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72B1938-FBDE-440F-B375-DED7799B8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80DF10-D2D1-4171-B370-DBCA55085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545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E16C1F-9316-4258-9790-7F8D52517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78974D-0C42-4BFF-9B2D-4F446CE84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947428-4A99-4249-B82B-4271782FB5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922DC8-52A8-4C6E-9677-518152B97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3E5CE3-880E-463C-A2E9-159E9A38E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57E1D7-AA1A-4F5C-918A-1CCAC5B8E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984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3312A0-08A2-4F91-96E4-FEEA3DED0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7DE6E14-92B4-494D-862B-80768EE7F6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52A895-F5C3-48EE-9CD2-9AE4C5B1FF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FE9E39-4CC1-4DA2-8384-862E0C919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030F9E-25D1-4997-B986-7A5051354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A70071-6D11-47B6-8E2D-1F0BE8923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044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4928BF-5727-4BA4-BEBC-420F6A9F8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5BDDB1-8CF1-477D-AD44-D2D442A62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8BA583-FEBB-4F57-8EFA-DE3D43A819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FE0DF-156C-480B-944B-A6A9A2AA165A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37B2B8-88CF-4312-9BDC-26E417C164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6F50CF-A264-4377-A957-21DC75CABD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78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2" y="362788"/>
            <a:ext cx="11558546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배열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같은 타입의 복수 데이터를 표현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배열의 특징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길이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데이터 수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는 한번 정해지면 변경이 불가능함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만들 때 정해줘야 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원소 구분은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index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로 하며 순서는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0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부터 시작함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자바에서는 배열을 객체로 판단함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&lt;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배열 객체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&gt;  1.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클래스가 존재하지 않음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	                2.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메소드가 없음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 (Object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의 메소드를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오버라이드는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가능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 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819604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2" y="362788"/>
            <a:ext cx="1155854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배열을 만드는 방법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1. 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2. 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3.                                    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9BEF6AD-4446-4BFC-A7BB-27360F9924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2560" y="1122363"/>
            <a:ext cx="8949121" cy="18949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043D1F6-A301-478B-A29D-DEC6A01AC5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2560" y="3429000"/>
            <a:ext cx="9733341" cy="9182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85C71F2C-473D-4395-9D84-8517A9ACE0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2560" y="4895260"/>
            <a:ext cx="4449370" cy="7760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29110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2" y="362788"/>
            <a:ext cx="11558546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length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배열의 길이를 알 수 있음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length -1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하면 마지막 인덱스 번호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for-each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문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&gt;&gt;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배열의 원소를 반복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for(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자료형 변수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: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배열이름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 {    }   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자료형 변수를 넣을 때 배열이랑 같은 타입의 자료형을 넣어야 함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인덱스로 접근하지 않기 때문에 대입연산이 힘듦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대입연산할거면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for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문을 쓰는 것을 추천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접근방향을 변경할 수 없다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즉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선택적으로 접근이 불가능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(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정방향으로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0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번째부터 차례대로 뽑기만 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8A1A275-6CDE-49A2-91CC-CF377CCEC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5367" y="362788"/>
            <a:ext cx="5142995" cy="21321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8217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2" y="362788"/>
            <a:ext cx="1155854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배열의 기본 활용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파라미터에 배열을 두면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파라미터 개수에 대해서 자유로움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**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배열로 반환하는 메소드를 만든다면 리턴 값을 여러 개로 반환해 줄 수 있다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1D85A17-D9F5-4145-8803-C69FDE6405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719" y="283747"/>
            <a:ext cx="4839375" cy="29722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0C0B27C-128C-417C-9337-D33752C21D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4643" y="4269539"/>
            <a:ext cx="7925452" cy="24908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59176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2" y="362788"/>
            <a:ext cx="1155854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배열의 기본 활용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객체들에 대한 배열도 가능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아무 값도 넣어주지 않는다면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멤버변수처럼 초기값이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들어감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F833837-32F7-4F71-8079-B9095FBAEF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0205" y="190048"/>
            <a:ext cx="4553585" cy="64779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49669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2" y="362788"/>
            <a:ext cx="1155854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n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차원 배열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1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차원 배열이랑 비슷함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!!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다차원 배열이라도 데이터 타입과 첫번째 배열의 데이터 수만 넣어주면 작동함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A36669D-C23C-4770-BA21-020ECFA66A0A}"/>
              </a:ext>
            </a:extLst>
          </p:cNvPr>
          <p:cNvSpPr/>
          <p:nvPr/>
        </p:nvSpPr>
        <p:spPr>
          <a:xfrm>
            <a:off x="5650727" y="1051199"/>
            <a:ext cx="6135756" cy="1810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9386AB-8331-4AA5-A49A-52002751E222}"/>
              </a:ext>
            </a:extLst>
          </p:cNvPr>
          <p:cNvSpPr txBox="1"/>
          <p:nvPr/>
        </p:nvSpPr>
        <p:spPr>
          <a:xfrm>
            <a:off x="5650727" y="476161"/>
            <a:ext cx="11558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int[]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arr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= new int[2][3]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1FBE6DC-18EC-4E83-B824-22FB11C6B4EB}"/>
              </a:ext>
            </a:extLst>
          </p:cNvPr>
          <p:cNvCxnSpPr>
            <a:cxnSpLocks/>
            <a:stCxn id="4" idx="0"/>
          </p:cNvCxnSpPr>
          <p:nvPr/>
        </p:nvCxnSpPr>
        <p:spPr>
          <a:xfrm>
            <a:off x="8718605" y="1051199"/>
            <a:ext cx="14578" cy="18377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211FFAF-824B-415C-95B4-464C56CD8966}"/>
              </a:ext>
            </a:extLst>
          </p:cNvPr>
          <p:cNvSpPr/>
          <p:nvPr/>
        </p:nvSpPr>
        <p:spPr>
          <a:xfrm>
            <a:off x="5950226" y="1444330"/>
            <a:ext cx="2425148" cy="10470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3660F20-4DC5-48DE-AA8F-7C85F56B1232}"/>
              </a:ext>
            </a:extLst>
          </p:cNvPr>
          <p:cNvCxnSpPr/>
          <p:nvPr/>
        </p:nvCxnSpPr>
        <p:spPr>
          <a:xfrm>
            <a:off x="7600122" y="1413987"/>
            <a:ext cx="0" cy="10774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32AC66F-46CF-4AF4-B2D9-F25ACD5D8008}"/>
              </a:ext>
            </a:extLst>
          </p:cNvPr>
          <p:cNvCxnSpPr/>
          <p:nvPr/>
        </p:nvCxnSpPr>
        <p:spPr>
          <a:xfrm>
            <a:off x="6718852" y="1413987"/>
            <a:ext cx="0" cy="10774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1D60341-7815-47D1-83FD-57E43B16DB8A}"/>
              </a:ext>
            </a:extLst>
          </p:cNvPr>
          <p:cNvSpPr/>
          <p:nvPr/>
        </p:nvSpPr>
        <p:spPr>
          <a:xfrm>
            <a:off x="9047259" y="1431838"/>
            <a:ext cx="2425148" cy="10470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6B270BE2-A3EA-4D35-8956-91BE96394166}"/>
              </a:ext>
            </a:extLst>
          </p:cNvPr>
          <p:cNvCxnSpPr/>
          <p:nvPr/>
        </p:nvCxnSpPr>
        <p:spPr>
          <a:xfrm>
            <a:off x="10697155" y="1401495"/>
            <a:ext cx="0" cy="10774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1054CF09-9DDC-4B42-8DF9-2B5C4DB53AD1}"/>
              </a:ext>
            </a:extLst>
          </p:cNvPr>
          <p:cNvCxnSpPr/>
          <p:nvPr/>
        </p:nvCxnSpPr>
        <p:spPr>
          <a:xfrm>
            <a:off x="9815885" y="1401495"/>
            <a:ext cx="0" cy="10774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4" name="그림 23">
            <a:extLst>
              <a:ext uri="{FF2B5EF4-FFF2-40B4-BE49-F238E27FC236}">
                <a16:creationId xmlns:a16="http://schemas.microsoft.com/office/drawing/2014/main" id="{729E7F39-ADB3-4C29-AB21-DAC61C3DFC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6831" y="4809396"/>
            <a:ext cx="7084237" cy="18972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B56EFE58-EE6D-4146-BBCE-018E971135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80" y="1882448"/>
            <a:ext cx="5428497" cy="18385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76322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934</TotalTime>
  <Words>260</Words>
  <Application>Microsoft Office PowerPoint</Application>
  <PresentationFormat>와이드스크린</PresentationFormat>
  <Paragraphs>73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남 지우</dc:creator>
  <cp:lastModifiedBy>남 지우</cp:lastModifiedBy>
  <cp:revision>15</cp:revision>
  <dcterms:created xsi:type="dcterms:W3CDTF">2022-04-01T09:14:20Z</dcterms:created>
  <dcterms:modified xsi:type="dcterms:W3CDTF">2022-05-03T12:27:59Z</dcterms:modified>
</cp:coreProperties>
</file>