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6910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Arrays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배열의 도우미 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기존 배열에는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length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말고는 제공하는 기능이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배열로 할 수 있는 빈도가 높은 연산들을 제공함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Arrays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클래스에서 제공하는 메서드들은 전부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 따로 객체를 생성하지 않고 사용함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Arrays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제공하는 기능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(), sort() 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binarySearch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1.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해당배열을 문자열로 보여줌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2. sort(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배열 안 원소들을 오름차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내림차순으로 정렬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기본은 오름차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3.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binarySearch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배열에서 원하는 값을 검색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1960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ED76E6-3AC7-4B77-A3D6-38D7883E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2" y="1024505"/>
            <a:ext cx="3505689" cy="2038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B5ABC0-C5B3-4864-A191-E3B59AD18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404" y="1024505"/>
            <a:ext cx="3419952" cy="22767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8D43C2-98BF-4878-92F9-6978015E2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361" y="3734002"/>
            <a:ext cx="5296639" cy="2676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E63261-7F0C-4714-90E1-DD7DC9B3FD7A}"/>
              </a:ext>
            </a:extLst>
          </p:cNvPr>
          <p:cNvSpPr txBox="1"/>
          <p:nvPr/>
        </p:nvSpPr>
        <p:spPr>
          <a:xfrm>
            <a:off x="500932" y="362788"/>
            <a:ext cx="10928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적용                       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+ sort(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적용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+ sort(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+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binarySearch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적용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83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참조형 데이터 타입의 정렬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객체끼리 정렬하기에는 비교하기 위한 기준이 없고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무엇이 크다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작다 를 알 수가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기준을 정해주기 위해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Comparable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인터페이스를 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Book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멤버변수 중에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하나를 기준으로 잡아 정렬해줌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66B9F5-FDFB-404F-8357-6B0F6C578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528" y="1765558"/>
            <a:ext cx="5331286" cy="18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3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A81D4C-0F4C-45B9-89A3-34E095A74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20" y="342458"/>
            <a:ext cx="6392167" cy="633500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F98214B-2FDF-463A-B229-D10546720D2A}"/>
              </a:ext>
            </a:extLst>
          </p:cNvPr>
          <p:cNvSpPr/>
          <p:nvPr/>
        </p:nvSpPr>
        <p:spPr>
          <a:xfrm>
            <a:off x="439520" y="5349874"/>
            <a:ext cx="3435793" cy="14196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5DA1C63-F9A5-4389-8776-B50CB9C334B2}"/>
              </a:ext>
            </a:extLst>
          </p:cNvPr>
          <p:cNvSpPr/>
          <p:nvPr/>
        </p:nvSpPr>
        <p:spPr>
          <a:xfrm>
            <a:off x="4515439" y="5349874"/>
            <a:ext cx="2894029" cy="9943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3A80D1-BF8A-4CF3-80FE-C12438387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642" y="5257800"/>
            <a:ext cx="3958184" cy="10152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040E35-6F26-497E-93BC-A6922D69C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592" y="342458"/>
            <a:ext cx="373432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5865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참조형 데이터 타입의 정렬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정렬 기준을 두고 싶은 멤버변수가 기본형이 아닌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경우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String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내에 존재하는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compareTo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 활용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정렬을 오름차순이 아니라 내림차순으로 하고 싶을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8FAC35-64EC-4312-AD13-3BDBF0B5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18" y="3796933"/>
            <a:ext cx="6481074" cy="10913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43801C-B593-470C-B98A-AADF8BB86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18" y="2688014"/>
            <a:ext cx="9278273" cy="906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64565A-6CE5-4A57-B1BC-203D3CBBAE65}"/>
              </a:ext>
            </a:extLst>
          </p:cNvPr>
          <p:cNvSpPr txBox="1"/>
          <p:nvPr/>
        </p:nvSpPr>
        <p:spPr>
          <a:xfrm>
            <a:off x="8189463" y="2867847"/>
            <a:ext cx="1948947" cy="64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553C2-CEC8-4B7B-BCF5-F3E5572395F9}"/>
              </a:ext>
            </a:extLst>
          </p:cNvPr>
          <p:cNvSpPr txBox="1"/>
          <p:nvPr/>
        </p:nvSpPr>
        <p:spPr>
          <a:xfrm>
            <a:off x="7684062" y="4429919"/>
            <a:ext cx="42911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클래스에 탑재되어 있는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compareTo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724BCA9-75F5-4C47-9DEA-1CC15DED00B6}"/>
              </a:ext>
            </a:extLst>
          </p:cNvPr>
          <p:cNvSpPr/>
          <p:nvPr/>
        </p:nvSpPr>
        <p:spPr>
          <a:xfrm rot="5400000">
            <a:off x="8408709" y="3678229"/>
            <a:ext cx="612743" cy="5698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23AFD7C-9F93-49E7-93FB-C0D14622146D}"/>
              </a:ext>
            </a:extLst>
          </p:cNvPr>
          <p:cNvSpPr/>
          <p:nvPr/>
        </p:nvSpPr>
        <p:spPr>
          <a:xfrm>
            <a:off x="7619840" y="4269538"/>
            <a:ext cx="4467656" cy="6262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86DFBA8-7AF8-4DC9-98CA-D05716AB5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018" y="5596955"/>
            <a:ext cx="6481074" cy="10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5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58656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binarySearch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Arrays.binarySearch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찾는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전제조건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기준에 대해 오름차순으로 정렬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되어 있어야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동일한 값을 가진 원소가 여러가지일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경우  결과의 정확성을 보장하지 못함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특징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결과가 음수일 경우 해당하는 조건을 가진 원소가 존재하지 않음을 뜻함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상황에서 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서치문을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사용할 수 있는 것은 아니다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411A03-BF70-4446-8F24-FA9AD6D99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82" y="397301"/>
            <a:ext cx="539190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4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586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부분 정렬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Arrays.sort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끝인덱스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끝인덱스는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미만을 뜻함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ex.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1, 4) &gt;&gt; 1 ~ 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까지 부분 정렬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3D7E34-8563-4076-928E-EA034A29C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058" y="2331727"/>
            <a:ext cx="5449295" cy="41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4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586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다중 정렬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두가지 기준이상으로 정렬할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7A8C4E-197A-4212-A690-9ADBB0020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39" y="160915"/>
            <a:ext cx="3955774" cy="65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0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362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16</cp:revision>
  <dcterms:created xsi:type="dcterms:W3CDTF">2022-04-01T09:14:20Z</dcterms:created>
  <dcterms:modified xsi:type="dcterms:W3CDTF">2022-05-06T15:09:41Z</dcterms:modified>
</cp:coreProperties>
</file>