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80" r:id="rId15"/>
    <p:sldId id="282" r:id="rId16"/>
    <p:sldId id="281" r:id="rId17"/>
    <p:sldId id="27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A7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7826A-B3FC-4D64-8F5C-D14610E76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662F3F-D604-4019-8D61-80EC0F51F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9FC0BC-20A8-405E-820D-562B992A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C09E13-4B06-4FE4-8A4C-A0FC2C6C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26373-9035-48D1-B339-0424DC7F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70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51360-1627-48A9-8C86-6F554421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DC3F4C-FA47-4BA9-8742-6226EF502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86E21-20D9-495D-827D-F0FE5A0BB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5D10EE-D0AF-43CB-BD24-CACE0B1E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9E7B9-3C7B-4BDA-955C-C7111E3E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46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534D95-B44E-48DA-8C12-EF42E7202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83947D-4885-4C2F-84D9-DA310CE5E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22ECF-BF18-467C-BB1A-49C736D57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63E4DC-6E36-4076-945E-9F3B3250F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1574B-8158-4248-8D59-13F12581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96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AF2AB-5752-4122-8509-20BC81336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C347B9-2242-425C-B061-3A0C07CD9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A9CA1-F94F-401A-B266-02C706B46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09C923-B4CF-4DAA-A246-54AFC015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4E62B0-6F8F-4AB7-A6A5-68063F82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1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3127C-BA59-4E05-A6A2-68641AB12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C77759-5C87-4175-BBAD-36368CB7F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C95EEC-D914-41E5-A7A9-388B8511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65D6CC-FF00-4CB8-87D1-7A5501F1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654014-EF6B-422C-91C3-C265AE79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80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243AD-9A26-42A1-93B7-1F486074E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5A40F-1A92-49FC-9FC4-D9F05BB40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005BA8-F616-44F7-9038-AAE86BDCD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45142A-884D-4A62-A2DF-DE352098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81E335-F375-47C6-B178-60A0F2EC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44830C-F2CF-4EBE-8990-2C186402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5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0D151-4A62-4B9B-B006-AE766B01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DEAA0-0DEE-4DD3-B20B-3D7ED2206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B09AC8-2CAF-400F-B0E6-93385B3FF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ECF974-81BE-4D64-83B6-5F22760F4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D1EDE2-DB51-46ED-B4B0-5E4F328CC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2F536A-E367-47F1-88EE-C78E017F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9B7855-EC0F-452E-BD08-9D61C238C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45D705-1CFE-4B82-BEA5-C7C70B7C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35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961B4-8F1B-46A5-81DE-ECCB6BD0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64FA57-6A0A-4691-BF23-DECEE397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CCD9A4-D176-451F-A4E5-7790A6B70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6AE8BA-1CB1-44C5-9649-D8850E89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90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1D5094-35B7-48E9-A012-B2E7997E5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2B1938-FBDE-440F-B375-DED7799B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80DF10-D2D1-4171-B370-DBCA5508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54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16C1F-9316-4258-9790-7F8D52517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8974D-0C42-4BFF-9B2D-4F446CE84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947428-4A99-4249-B82B-4271782FB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22DC8-52A8-4C6E-9677-518152B9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3E5CE3-880E-463C-A2E9-159E9A38E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57E1D7-AA1A-4F5C-918A-1CCAC5B8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98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312A0-08A2-4F91-96E4-FEEA3DED0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DE6E14-92B4-494D-862B-80768EE7F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52A895-F5C3-48EE-9CD2-9AE4C5B1F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FE9E39-4CC1-4DA2-8384-862E0C91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030F9E-25D1-4997-B986-7A505135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A70071-6D11-47B6-8E2D-1F0BE892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04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4928BF-5727-4BA4-BEBC-420F6A9F8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5BDDB1-8CF1-477D-AD44-D2D442A62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8BA583-FEBB-4F57-8EFA-DE3D43A81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FE0DF-156C-480B-944B-A6A9A2AA165A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37B2B8-88CF-4312-9BDC-26E417C16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F50CF-A264-4377-A957-21DC75CAB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7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33325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Comparator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인터페이스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정렬을 할 때 사용되는 인터페이스로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Comparable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 비슷함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Comparable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은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compareTo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오버라이드해서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쓸 때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한가지 멤버변수 밖에 정렬하지 못한다는 단점이 있음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다른 객체에서 정렬하지 못함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 자신과 상대를 비교하기 때문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&gt;&gt; Comparator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통해 다른 객체에서 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자가 정해주듯이 정렬할 수 있음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Comparator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사용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1.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유틸이기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때문에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import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통해 가져온 후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2.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원하는 클래스에 구현함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3.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정렬하기 바라는 데이터타입을 제네릭으로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4.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추상메서드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compare(T t1, T t2)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오버라이드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5. sort(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배열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Comparator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구현한 클래스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9604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333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List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2ED08D-A5AB-45F3-A52C-23A0A8D6F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852" y="2119374"/>
            <a:ext cx="6042295" cy="278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55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3332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capacity (Vector)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89A8B0-FE8C-40EE-AC71-73A8DD2CB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135" y="1885734"/>
            <a:ext cx="5734850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24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333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객체의 배열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2FBB217-F23B-4083-B418-DB135A10E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112" y="288140"/>
            <a:ext cx="4876896" cy="644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112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333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주차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Car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클래스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메인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1A9DAD6-7DAD-4CF5-BB31-6BAE2C72E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757" y="988091"/>
            <a:ext cx="4944165" cy="570627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6F201D3-8775-4970-9F72-6022D1F930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3698" y="1659685"/>
            <a:ext cx="3743847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482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333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주차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ParkingArea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클래스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C772A7D-86CD-4420-91BF-F50AB030C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651" y="1208099"/>
            <a:ext cx="4505954" cy="528711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CA14B62-6C91-41E4-A39C-ED5D0CC6C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7428" y="1013193"/>
            <a:ext cx="5468113" cy="549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648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333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주차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ParkingInfo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클래스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1D01EF2-D5A5-478E-A99E-BD65669ED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468" y="1367108"/>
            <a:ext cx="5229955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17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333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주차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ParkingLot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클래스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92974B4-6AA8-4CC9-9298-9CE50C363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93" y="1798326"/>
            <a:ext cx="4742560" cy="343326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D934E02-54E2-48A0-B4A5-53794D11D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4743" y="403180"/>
            <a:ext cx="5915257" cy="621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942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333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소수 구하기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E381272-6F02-4377-9CE4-E850347BF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100" y="1337970"/>
            <a:ext cx="6801799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123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40688" y="362788"/>
            <a:ext cx="113332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1.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import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가져옴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2, 3.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구현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데이터타입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marL="457200" indent="-457200">
              <a:buAutoNum type="arabicPeriod" startAt="4"/>
            </a:pP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compare()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오버라이드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marL="457200" indent="-457200">
              <a:buAutoNum type="arabicPeriod" startAt="4"/>
            </a:pP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marL="457200" indent="-457200">
              <a:buAutoNum type="arabicPeriod" startAt="4"/>
            </a:pP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marL="457200" indent="-457200">
              <a:buAutoNum type="arabicPeriod" startAt="4"/>
            </a:pP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marL="457200" indent="-457200">
              <a:buAutoNum type="arabicPeriod" startAt="4"/>
            </a:pP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marL="457200" indent="-457200">
              <a:buAutoNum type="arabicPeriod" startAt="4"/>
            </a:pP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marL="457200" indent="-457200">
              <a:buAutoNum type="arabicPeriod" startAt="4"/>
            </a:pP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marL="457200" indent="-457200">
              <a:buAutoNum type="arabicPeriod" startAt="4"/>
            </a:pP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Sort(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배열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Compare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 구현되어 있는 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021929-1B66-4B88-8F1D-15B60DE60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025" y="386685"/>
            <a:ext cx="5897663" cy="10585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EE258B0-C66E-42F2-9D51-C2E59BE75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0025" y="1848492"/>
            <a:ext cx="7193221" cy="46767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72F972B-D8F6-448E-B827-F9B8036064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0025" y="2628267"/>
            <a:ext cx="4808951" cy="213346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A3742F5-3AC8-4F8B-B122-76E29BB0D7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4615" y="5158896"/>
            <a:ext cx="3724073" cy="38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249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33325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Collections Framework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기존 배열은 길이가 고정이라서 삭제 및 삽입을 하지 못함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그래서 길이가 가변적인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Collections Framework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인터페이스를 사용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기본적으로 가변 길이이며 객체만을 다룸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기본형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x)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복수데이터를 다룰 때는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순위로 배열을 사용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!!(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심플하고 성능이 뛰어남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067434-4B4A-4A67-9D2A-A838351C8B17}"/>
              </a:ext>
            </a:extLst>
          </p:cNvPr>
          <p:cNvSpPr txBox="1"/>
          <p:nvPr/>
        </p:nvSpPr>
        <p:spPr>
          <a:xfrm>
            <a:off x="500931" y="4411367"/>
            <a:ext cx="360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Collections Framework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DE9F275-B25A-48FF-9A67-B3633324FF89}"/>
              </a:ext>
            </a:extLst>
          </p:cNvPr>
          <p:cNvCxnSpPr/>
          <p:nvPr/>
        </p:nvCxnSpPr>
        <p:spPr>
          <a:xfrm flipV="1">
            <a:off x="4107766" y="4107766"/>
            <a:ext cx="858129" cy="534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F41D3-33C1-4FB2-9F61-CABAF49C83E6}"/>
              </a:ext>
            </a:extLst>
          </p:cNvPr>
          <p:cNvCxnSpPr>
            <a:cxnSpLocks/>
          </p:cNvCxnSpPr>
          <p:nvPr/>
        </p:nvCxnSpPr>
        <p:spPr>
          <a:xfrm>
            <a:off x="4107766" y="4659341"/>
            <a:ext cx="859759" cy="555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64FE64A-CE3A-4B56-A38B-BCF4A4823705}"/>
              </a:ext>
            </a:extLst>
          </p:cNvPr>
          <p:cNvSpPr txBox="1"/>
          <p:nvPr/>
        </p:nvSpPr>
        <p:spPr>
          <a:xfrm>
            <a:off x="4965896" y="3808595"/>
            <a:ext cx="164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Collection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33AD26-13E3-406C-ACF6-B0373E2C3DE5}"/>
              </a:ext>
            </a:extLst>
          </p:cNvPr>
          <p:cNvSpPr txBox="1"/>
          <p:nvPr/>
        </p:nvSpPr>
        <p:spPr>
          <a:xfrm>
            <a:off x="4965896" y="5059072"/>
            <a:ext cx="858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Map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5EEDBBF-9CF1-4B11-AAD9-B95DD2604F14}"/>
              </a:ext>
            </a:extLst>
          </p:cNvPr>
          <p:cNvCxnSpPr/>
          <p:nvPr/>
        </p:nvCxnSpPr>
        <p:spPr>
          <a:xfrm flipV="1">
            <a:off x="6620377" y="3509963"/>
            <a:ext cx="858129" cy="534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78AC5B0-C9E6-486F-B384-F0853397641F}"/>
              </a:ext>
            </a:extLst>
          </p:cNvPr>
          <p:cNvCxnSpPr>
            <a:cxnSpLocks/>
          </p:cNvCxnSpPr>
          <p:nvPr/>
        </p:nvCxnSpPr>
        <p:spPr>
          <a:xfrm>
            <a:off x="6620377" y="4061538"/>
            <a:ext cx="859759" cy="555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04B676D-6A67-4F5F-A7C2-081F5DA39EBA}"/>
              </a:ext>
            </a:extLst>
          </p:cNvPr>
          <p:cNvSpPr txBox="1"/>
          <p:nvPr/>
        </p:nvSpPr>
        <p:spPr>
          <a:xfrm>
            <a:off x="7519891" y="3264240"/>
            <a:ext cx="70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List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EF3F3E-F882-46C0-86A0-671BDD150B23}"/>
              </a:ext>
            </a:extLst>
          </p:cNvPr>
          <p:cNvSpPr txBox="1"/>
          <p:nvPr/>
        </p:nvSpPr>
        <p:spPr>
          <a:xfrm>
            <a:off x="7519891" y="4371465"/>
            <a:ext cx="858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Set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7B21942-20E5-4020-9B83-7511784ED7FA}"/>
              </a:ext>
            </a:extLst>
          </p:cNvPr>
          <p:cNvCxnSpPr/>
          <p:nvPr/>
        </p:nvCxnSpPr>
        <p:spPr>
          <a:xfrm flipV="1">
            <a:off x="8301466" y="2974585"/>
            <a:ext cx="858129" cy="534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258D8F4-E6CD-4CB1-8542-333D0E2AF6AC}"/>
              </a:ext>
            </a:extLst>
          </p:cNvPr>
          <p:cNvCxnSpPr>
            <a:cxnSpLocks/>
          </p:cNvCxnSpPr>
          <p:nvPr/>
        </p:nvCxnSpPr>
        <p:spPr>
          <a:xfrm>
            <a:off x="8301466" y="3526160"/>
            <a:ext cx="859759" cy="555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E27C5CE-CEC4-4F5D-9299-7A32435C9C4D}"/>
              </a:ext>
            </a:extLst>
          </p:cNvPr>
          <p:cNvSpPr txBox="1"/>
          <p:nvPr/>
        </p:nvSpPr>
        <p:spPr>
          <a:xfrm>
            <a:off x="9159595" y="2646752"/>
            <a:ext cx="1855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ArrayList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A75031-DB22-46F2-9A72-021F47F6CF5A}"/>
              </a:ext>
            </a:extLst>
          </p:cNvPr>
          <p:cNvSpPr txBox="1"/>
          <p:nvPr/>
        </p:nvSpPr>
        <p:spPr>
          <a:xfrm>
            <a:off x="9159595" y="3800019"/>
            <a:ext cx="1855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Vector</a:t>
            </a:r>
          </a:p>
        </p:txBody>
      </p:sp>
    </p:spTree>
    <p:extLst>
      <p:ext uri="{BB962C8B-B14F-4D97-AF65-F5344CB8AC3E}">
        <p14:creationId xmlns:p14="http://schemas.microsoft.com/office/powerpoint/2010/main" val="3734307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33325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Generic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제네릭을 사용해서 여러가지 타입을 받아올 수도 있지만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원소 타입에 제한을 둘 수도 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ex.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Collection&lt;String&gt; -&gt; String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타입만 처리함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Collection Framework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와의 관계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원소를 꺼낼 때 형변환을 할 필요가 없어져서 편해 짐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6187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3332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Wrapper class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기본데이터형을 나타내는 클래스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기본형타입을 객체로 변환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객체만을 다루는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Collection Framework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와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함께 사용됨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int,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char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형을 제외하고 첫 글자를 대문자로 바꿔 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(int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-&gt;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integer  ,  char -&gt; Character)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865744-FF26-4C8F-86E1-F7222F2FF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31" y="4221496"/>
            <a:ext cx="5126146" cy="178836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B95BB12-97E4-48C1-B8F9-5C2151359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5641" y="4221496"/>
            <a:ext cx="5667795" cy="178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806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3332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Collection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인터페이스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과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List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 나뉘며 주로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List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인터페이스를 구현한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Vector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와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ArrayList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클래스가 많이 사용됨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C19F2C9-179E-4C35-BD11-3DCE8BB70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871" y="2252536"/>
            <a:ext cx="6649378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402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3332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Iterator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index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개념이 없는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Collection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에서는 원소를 바로 불러올 수가 없음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원소를 불러오기 위해 원소접근을 담당하는 다른 객체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Iterator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이용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F0D4DD6-E6EE-44CC-8C55-7EA0810F2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596" y="2164600"/>
            <a:ext cx="7342808" cy="420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607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333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Collection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EB5571-54A3-4D0B-817E-8A6CB17CB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336" y="1114453"/>
            <a:ext cx="6761662" cy="538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84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333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List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1EA030-34C6-4462-A2F0-2DF368C97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058" y="1442112"/>
            <a:ext cx="4725059" cy="431985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BC8F59B-63C5-43FD-83CF-B168E594C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250" y="1425104"/>
            <a:ext cx="5134692" cy="353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92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</TotalTime>
  <Words>381</Words>
  <Application>Microsoft Office PowerPoint</Application>
  <PresentationFormat>와이드스크린</PresentationFormat>
  <Paragraphs>86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지우</dc:creator>
  <cp:lastModifiedBy>남 지우</cp:lastModifiedBy>
  <cp:revision>18</cp:revision>
  <dcterms:created xsi:type="dcterms:W3CDTF">2022-04-01T09:14:20Z</dcterms:created>
  <dcterms:modified xsi:type="dcterms:W3CDTF">2022-05-10T16:56:26Z</dcterms:modified>
</cp:coreProperties>
</file>