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8" r:id="rId7"/>
    <p:sldId id="280" r:id="rId8"/>
    <p:sldId id="282" r:id="rId9"/>
    <p:sldId id="28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집합과 같다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중복을 허용하지 않음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구현하는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HashSet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TreeSet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중복된 원소는 취급하지 않아서 중복된 원소를 추가했을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사이즈가 늘어나지 않음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TreeSet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HashSet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비슷하나 오름차순으로 정렬하는 기능이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060842-7C08-4580-B337-1AE8752DE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245" y="4523262"/>
            <a:ext cx="3105583" cy="1971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5FB47E-C2C6-4769-B5E5-0685CB119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121" y="4523262"/>
            <a:ext cx="3238952" cy="19910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DCE828-BD53-4252-AB44-17E9D67EF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845" y="4517272"/>
            <a:ext cx="352474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0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지도와 비슷하다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key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식별자   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value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찾는 값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식별자에 의미를 부여하여 식별자를 통해 찾는 값을 찾음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리스트는 인덱스라는 숫자를 통해 찾는 값을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서치함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그러나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숫자는 우리에게 의미를 전달하기 힘든 부분이 많음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숫자가 무슨 뜻인지 모르니 꺼내 보아야하는 귀찮음이 생김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그것을 해결할 수 있는 것이 바로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Map!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Map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문자로 의미를 부여하기 때문에 저장용량도 많이 듦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Hashtable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, HashMap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두개가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많이 쓰임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600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062DEE-3780-47E6-9541-A039410AD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7" y="1193785"/>
            <a:ext cx="5572903" cy="48584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DC08EC-3822-4922-A8D7-9AE4D8DF3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500" y="925139"/>
            <a:ext cx="5020376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1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42847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hashCode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Map)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해싱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빨리 찾기 위한 방법 중 하나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(key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해싱함수의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계산 값을 이용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해싱의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원리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찾길 원하는 키의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해쉬코드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값을 구하고 난 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복수 데이터의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해쉬코드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값과 비교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동일한 값을 찾으면 해당 값을 만들어낸 요소들과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equals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해쉬코드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진수로 바꾸면 주소 값이 나옴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해쉬코드의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주의점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a.equals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(b)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 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반드시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a.hashCode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==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b.hashCode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성립해야 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역은 성립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hashCode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해쉬코드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값을 알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Integer.toHexString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hashCode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())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해쉬코드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진수로 바꾸어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해당객체의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주소 값을 알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4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42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hashCode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Map)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0275EB-D405-42F6-BDC8-595B2AA25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23" y="968952"/>
            <a:ext cx="5294376" cy="56909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CDAD18-C986-4126-9547-6423B0B40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282" y="4715957"/>
            <a:ext cx="4300833" cy="1948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A35A2E-4C8B-4007-9427-397DCF755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530" y="1390785"/>
            <a:ext cx="4200339" cy="20382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4D1C91-1125-4BFA-82B4-4553CC5134CD}"/>
              </a:ext>
            </a:extLst>
          </p:cNvPr>
          <p:cNvSpPr txBox="1"/>
          <p:nvPr/>
        </p:nvSpPr>
        <p:spPr>
          <a:xfrm>
            <a:off x="6971837" y="562365"/>
            <a:ext cx="4352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hashCode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or equals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없을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4E7F6D-E3F3-45E1-8FB7-8C5DA12CD613}"/>
              </a:ext>
            </a:extLst>
          </p:cNvPr>
          <p:cNvSpPr txBox="1"/>
          <p:nvPr/>
        </p:nvSpPr>
        <p:spPr>
          <a:xfrm>
            <a:off x="6921589" y="3716700"/>
            <a:ext cx="4352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hashCode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and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equals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있을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352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3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주차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Car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A9DAD6-7DAD-4CF5-BB31-6BAE2C72E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57" y="988091"/>
            <a:ext cx="4944165" cy="57062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F201D3-8775-4970-9F72-6022D1F93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698" y="1659685"/>
            <a:ext cx="3743847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8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3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주차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ParkingArea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772A7D-86CD-4420-91BF-F50AB030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51" y="1208099"/>
            <a:ext cx="4505954" cy="52871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A14B62-6C91-41E4-A39C-ED5D0CC6C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428" y="1013193"/>
            <a:ext cx="5468113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4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3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주차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ParkingInfo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D01EF2-D5A5-478E-A99E-BD65669ED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468" y="1367108"/>
            <a:ext cx="5229955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3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주차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ParkingLot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2974B4-6AA8-4CC9-9298-9CE50C36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93" y="1798326"/>
            <a:ext cx="4742560" cy="3433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61E5D1-EBC0-499E-971D-55EE99093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573" y="298268"/>
            <a:ext cx="5749427" cy="626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4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335</Words>
  <Application>Microsoft Office PowerPoint</Application>
  <PresentationFormat>와이드스크린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19</cp:revision>
  <dcterms:created xsi:type="dcterms:W3CDTF">2022-04-01T09:14:20Z</dcterms:created>
  <dcterms:modified xsi:type="dcterms:W3CDTF">2022-05-11T14:16:17Z</dcterms:modified>
</cp:coreProperties>
</file>