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만들기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String s = new String(“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”);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		2. String s = 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immutable String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객체들은 상수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만들어지고 나서 변경이 불가능한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번처럼 만들어진 문자열 객체는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pool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공간을 통해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문자열 값끼리 주소를 공유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 String(“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”).intern()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String pool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접근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변경되는 것이 아니라 새로운 객체가 생성되는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클래스의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문자열의 인덱스에 해당하는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length()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문자열의 길이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trim():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 공백을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없애줌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 사이는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codePointAt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문자열의 인덱스에 해당하는 값의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아스킷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들고 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compareTo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서로 문자의 첫 인덱스부터 문자의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아스킷코드를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비교하는 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길이가 다르면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반환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정렬될 때 문자가 같을 경우 길이가 작은 것이 앞으로 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38413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클래스의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compareToIgnoreCase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비교대상 대소문자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구분없이 크기비교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equalsIgnoreCase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비교대상 대소문자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구분없이 내용비교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toUpperCase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대문자로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toLowerCase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소문자로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concat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문자열끼리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더해줌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contains(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문자가 포함되어 있는가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 true / false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1410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클래스의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번째부터 찾기 시작해서 해당 문자의 인덱스를 들고 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인덱스부터 찾기 시작해서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문자의 인덱스를 가져옴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중복된 값의 인덱스를 가져올 때 유용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lastIndexOf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끝부터 찾기 시작해서 해당 문자의 인덱스를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replace(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자리에 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삽입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substring(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인덱스부터 문자열을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substring(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인덱스부터 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인덱스까지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문자열을 불러옴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indexOf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함께 많이 쓰이니 기억할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56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클래스의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toCharArray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():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배열로 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String.valueOf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String(char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endsWith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끝이 해당 문자입니까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starsWith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시작이 해당 문자입니까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C5299BD-B74E-4F6D-AA91-00F786EA99D7}"/>
              </a:ext>
            </a:extLst>
          </p:cNvPr>
          <p:cNvSpPr/>
          <p:nvPr/>
        </p:nvSpPr>
        <p:spPr>
          <a:xfrm>
            <a:off x="7666892" y="3602038"/>
            <a:ext cx="928468" cy="3369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5FE4E-FCA8-435A-8910-5C07666E11AD}"/>
              </a:ext>
            </a:extLst>
          </p:cNvPr>
          <p:cNvSpPr txBox="1"/>
          <p:nvPr/>
        </p:nvSpPr>
        <p:spPr>
          <a:xfrm>
            <a:off x="8709895" y="3593713"/>
            <a:ext cx="323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 찾을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 유용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4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2033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비슷하지만 수정이 가능함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길이가 바뀔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mutable String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 및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append(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문자열에 문자를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insert(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인덱스 자리에 문자를 삽입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delete(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2):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해당하는 값들을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reverse():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문자를 뒤집음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뒤집어짐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5997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2033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문자를 추가할 때마다 새로운 객체를 계속 생성하기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시간이 오래 걸림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문자를 추가해도 새로운 객체가 생기는 것이 아니라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객체 안에서 문자가 추가되기 때문에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속도가 훨씬 빠름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다루는 내용이 많다면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간단한 내용이라면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String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(str) : String -&gt;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buf.toString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StringBuffer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-&gt; String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6102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2033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날짜 관련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System.currentTimemillis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1970.01.01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현재까지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밀리초로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나타냄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시간을 나타내는 클래스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아무 설정이 없으면 현재시간을 나타냄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setTime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밀리세컨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long)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시간으로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getTime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1970.01.01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현재까지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밀리초로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나타냄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SimpleDateFormat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날짜 설정을 내가 원하는 방식으로 표현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SimpleDateFormat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sdf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sdf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SimpleDateFormat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(＂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-MM-dd (a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hh:mm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– ss)＂);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(99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오후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 라고 가정할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99-05-20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05:20 – 10)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나타냄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format(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시간을 문자열로 나타냄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80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2033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StringTokenizer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안에서 구분자를 기준으로 문자열을 분할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StringTokenizer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StringToKenizer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구분자들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파라미터에 구분자가 없다면 기본적으로 스페이스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엔터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countTokens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토큰의 수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호출방법은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Iterator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비슷하다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ex. String line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정리할 것들 많네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StringTokenizer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StringToKenizer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(line);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while(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st.hasMoreTokens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()) { 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꺼낼 토큰이 있나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String token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st.nextToken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토큰을 호출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(token + “\t”); 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}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정리할  것들    많네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5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847</Words>
  <Application>Microsoft Office PowerPoint</Application>
  <PresentationFormat>와이드스크린</PresentationFormat>
  <Paragraphs>141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18</cp:revision>
  <dcterms:created xsi:type="dcterms:W3CDTF">2022-04-01T09:14:20Z</dcterms:created>
  <dcterms:modified xsi:type="dcterms:W3CDTF">2022-05-16T11:07:37Z</dcterms:modified>
</cp:coreProperties>
</file>