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7" r:id="rId3"/>
    <p:sldId id="268" r:id="rId4"/>
    <p:sldId id="269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7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CA78C"/>
    <a:srgbClr val="ACA7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68" d="100"/>
          <a:sy n="68" d="100"/>
        </p:scale>
        <p:origin x="23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27826A-B3FC-4D64-8F5C-D14610E767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D662F3F-D604-4019-8D61-80EC0F51FF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9FC0BC-20A8-405E-820D-562B992AE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2022-05-18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C09E13-4B06-4FE4-8A4C-A0FC2C6CE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126373-9035-48D1-B339-0424DC7F6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5706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451360-1627-48A9-8C86-6F5544213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5DC3F4C-FA47-4BA9-8742-6226EF5024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A86E21-20D9-495D-827D-F0FE5A0BB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2022-05-18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5D10EE-D0AF-43CB-BD24-CACE0B1E2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D9E7B9-3C7B-4BDA-955C-C7111E3E4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5464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B534D95-B44E-48DA-8C12-EF42E7202C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183947D-4885-4C2F-84D9-DA310CE5EC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922ECF-BF18-467C-BB1A-49C736D57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2022-05-18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63E4DC-6E36-4076-945E-9F3B3250F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B1574B-8158-4248-8D59-13F125819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0960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3AF2AB-5752-4122-8509-20BC81336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C347B9-2242-425C-B061-3A0C07CD9E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2A9CA1-F94F-401A-B266-02C706B46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2022-05-18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09C923-B4CF-4DAA-A246-54AFC0153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4E62B0-6F8F-4AB7-A6A5-68063F82C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5218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53127C-BA59-4E05-A6A2-68641AB12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DC77759-5C87-4175-BBAD-36368CB7FA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C95EEC-D914-41E5-A7A9-388B8511F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2022-05-18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65D6CC-FF00-4CB8-87D1-7A5501F12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654014-EF6B-422C-91C3-C265AE79C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5806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3243AD-9A26-42A1-93B7-1F486074E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45A40F-1A92-49FC-9FC4-D9F05BB40A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2005BA8-F616-44F7-9038-AAE86BDCD6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D45142A-884D-4A62-A2DF-DE352098B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2022-05-18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881E335-F375-47C6-B178-60A0F2ECC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E44830C-F2CF-4EBE-8990-2C186402F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654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60D151-4A62-4B9B-B006-AE766B015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94DEAA0-0DEE-4DD3-B20B-3D7ED2206E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BB09AC8-2CAF-400F-B0E6-93385B3FFB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EECF974-81BE-4D64-83B6-5F22760F4E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AD1EDE2-DB51-46ED-B4B0-5E4F328CCA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22F536A-E367-47F1-88EE-C78E017FC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2022-05-18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69B7855-EC0F-452E-BD08-9D61C238C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445D705-1CFE-4B82-BEA5-C7C70B7CC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2351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9961B4-8F1B-46A5-81DE-ECCB6BD00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864FA57-6A0A-4691-BF23-DECEE3971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2022-05-18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BCCD9A4-D176-451F-A4E5-7790A6B70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16AE8BA-1CB1-44C5-9649-D8850E892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6905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D1D5094-35B7-48E9-A012-B2E7997E5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2022-05-18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72B1938-FBDE-440F-B375-DED7799B8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480DF10-D2D1-4171-B370-DBCA55085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1545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E16C1F-9316-4258-9790-7F8D52517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78974D-0C42-4BFF-9B2D-4F446CE841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2947428-4A99-4249-B82B-4271782FB5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922DC8-52A8-4C6E-9677-518152B97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2022-05-18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73E5CE3-880E-463C-A2E9-159E9A38E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B57E1D7-AA1A-4F5C-918A-1CCAC5B8E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984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3312A0-08A2-4F91-96E4-FEEA3DED0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7DE6E14-92B4-494D-862B-80768EE7F6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252A895-F5C3-48EE-9CD2-9AE4C5B1FF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5FE9E39-4CC1-4DA2-8384-862E0C919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2022-05-18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9030F9E-25D1-4997-B986-7A5051354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4A70071-6D11-47B6-8E2D-1F0BE8923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2044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94928BF-5727-4BA4-BEBC-420F6A9F8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F5BDDB1-8CF1-477D-AD44-D2D442A62A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8BA583-FEBB-4F57-8EFA-DE3D43A819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2FE0DF-156C-480B-944B-A6A9A2AA165A}" type="datetimeFigureOut">
              <a:rPr lang="ko-KR" altLang="en-US" smtClean="0"/>
              <a:t>2022-05-18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37B2B8-88CF-4312-9BDC-26E417C164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6F50CF-A264-4377-A957-21DC75CABD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478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00932" y="362788"/>
            <a:ext cx="1169106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 예외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(Exception)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특정한 상황일 때 생기는 문제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Exception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이 나오면 프로그램이 종료되는 이유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&gt;&gt;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컴퓨터는 스스로 문제에 대해 대처를 못하기 때문에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종료시킴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!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예외처리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&gt;&gt; exception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이 생기면 기 문제에 대해서 대처방법을 제시하는 것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               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문제를 해결하는 것이 아님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6FAF1DA-2150-42CD-AD79-20F57B9855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6275" y="4312571"/>
            <a:ext cx="6844690" cy="1929551"/>
          </a:xfrm>
          <a:prstGeom prst="rect">
            <a:avLst/>
          </a:prstGeom>
        </p:spPr>
      </p:pic>
      <p:sp>
        <p:nvSpPr>
          <p:cNvPr id="8" name="타원 7">
            <a:extLst>
              <a:ext uri="{FF2B5EF4-FFF2-40B4-BE49-F238E27FC236}">
                <a16:creationId xmlns:a16="http://schemas.microsoft.com/office/drawing/2014/main" id="{56A052EF-ECB0-4AC0-BCAD-314E5B222777}"/>
              </a:ext>
            </a:extLst>
          </p:cNvPr>
          <p:cNvSpPr/>
          <p:nvPr/>
        </p:nvSpPr>
        <p:spPr>
          <a:xfrm>
            <a:off x="4318782" y="4811405"/>
            <a:ext cx="2433710" cy="30923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D0917632-EB0D-450A-A800-2B6DB78DBA20}"/>
              </a:ext>
            </a:extLst>
          </p:cNvPr>
          <p:cNvSpPr/>
          <p:nvPr/>
        </p:nvSpPr>
        <p:spPr>
          <a:xfrm>
            <a:off x="6752492" y="4853354"/>
            <a:ext cx="1814732" cy="26728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9D7D681-C18A-4AB2-A7D9-691BC5CABFB0}"/>
              </a:ext>
            </a:extLst>
          </p:cNvPr>
          <p:cNvSpPr txBox="1"/>
          <p:nvPr/>
        </p:nvSpPr>
        <p:spPr>
          <a:xfrm>
            <a:off x="8604565" y="4811405"/>
            <a:ext cx="18147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Exception(</a:t>
            </a:r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상황</a:t>
            </a:r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</a:p>
          <a:p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A20ADE6B-5481-4B26-9F9D-15DDA69256BB}"/>
              </a:ext>
            </a:extLst>
          </p:cNvPr>
          <p:cNvSpPr/>
          <p:nvPr/>
        </p:nvSpPr>
        <p:spPr>
          <a:xfrm>
            <a:off x="2539047" y="5073687"/>
            <a:ext cx="2433710" cy="30923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60D8AD96-95E9-40E9-B396-8A1D1F6B722C}"/>
              </a:ext>
            </a:extLst>
          </p:cNvPr>
          <p:cNvSpPr/>
          <p:nvPr/>
        </p:nvSpPr>
        <p:spPr>
          <a:xfrm>
            <a:off x="4972757" y="5134758"/>
            <a:ext cx="4037428" cy="21511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2CFFE90-715C-4B52-B42E-2D6446F79F6E}"/>
              </a:ext>
            </a:extLst>
          </p:cNvPr>
          <p:cNvSpPr txBox="1"/>
          <p:nvPr/>
        </p:nvSpPr>
        <p:spPr>
          <a:xfrm>
            <a:off x="8989170" y="5104532"/>
            <a:ext cx="26216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Exception</a:t>
            </a:r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이 나온 위치</a:t>
            </a:r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196046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00932" y="362788"/>
            <a:ext cx="11691068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 창 만들기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Jframe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클래스를 활용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생성자에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String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값을 넣어서 창 이름 정해줄 수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잇음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크기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&gt;&gt; x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축과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y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축이 존재하며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x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축은 오른쪽으로 갈수록 커짐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                                      y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축은 아래로 갈수록 커짐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    &gt;&gt;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setSize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()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메서드로 크기 조절  가능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    &gt;&gt;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크기를 나타내는 클래스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Dimension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위치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&gt;&gt;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왼쪽 상단 끝부터 시작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    &gt;&gt;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setLocation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()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메서드로 위치 조절가능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    &gt;&gt;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위치를 나타내는 클래스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Point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setBounds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(x,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y,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width,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height)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&gt;&gt;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한번에 크기 위치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정해줌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                                       &gt;&gt;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getSize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() ,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getLocation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으로 부르기 가능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1209633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DEBAC7C-6281-4DB5-80A1-A0D845370BB9}"/>
              </a:ext>
            </a:extLst>
          </p:cNvPr>
          <p:cNvSpPr txBox="1"/>
          <p:nvPr/>
        </p:nvSpPr>
        <p:spPr>
          <a:xfrm>
            <a:off x="500932" y="362788"/>
            <a:ext cx="11118982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 창 만들기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창 닫을 때 설정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&gt;&gt;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setDefaultCloseOperation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설정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);</a:t>
            </a:r>
          </a:p>
          <a:p>
            <a:pPr algn="l"/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                  &gt;&gt;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설정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: EXIT_ON_CLOSE : JVM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종료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모든 창 종료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</a:p>
          <a:p>
            <a:pPr algn="l"/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                               DISPOSE_ON_CLOSE :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해당 창 종료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 algn="l"/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                               HIDE_ON_CLOSE :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기본값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창 닫지만 종료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X)</a:t>
            </a:r>
          </a:p>
          <a:p>
            <a:pPr algn="l"/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                               DO_NOTHING_ON_CLOSE :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창이 닫히지 않음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 algn="l"/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 algn="l"/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창 가시성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&gt;&gt;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setVisible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(true / false) :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창을 볼 수 있음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/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못봄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 algn="l"/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 algn="l"/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창 이름 설정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&gt;&gt;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setTitle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(title : String)</a:t>
            </a:r>
          </a:p>
          <a:p>
            <a:pPr algn="l"/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 algn="l"/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아이콘 이미지 불러오기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&gt;&gt;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ImageIcon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i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= new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ImageIcon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이미지 이름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);</a:t>
            </a:r>
          </a:p>
          <a:p>
            <a:pPr algn="l"/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                                  Image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img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=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i.getImage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();</a:t>
            </a:r>
          </a:p>
          <a:p>
            <a:pPr algn="l"/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                                 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Jframe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객체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setIconImage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img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);  </a:t>
            </a:r>
          </a:p>
          <a:p>
            <a:pPr algn="l"/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한줄로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줄여서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 algn="l"/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Jframe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객체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setIconImage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(new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ImageIcon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이미지 이름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).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getImage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());    		  	   	   	 	           </a:t>
            </a:r>
          </a:p>
        </p:txBody>
      </p:sp>
    </p:spTree>
    <p:extLst>
      <p:ext uri="{BB962C8B-B14F-4D97-AF65-F5344CB8AC3E}">
        <p14:creationId xmlns:p14="http://schemas.microsoft.com/office/powerpoint/2010/main" val="18558238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00932" y="362788"/>
            <a:ext cx="1128779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 창 만들기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Toolkit.getDefaultToolkit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().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getScreenSize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() &gt;&gt;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컴퓨터의 해상도를 불러옴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Jframe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객체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setExtendedState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JFrame.MAXIMIZED_BOTH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&gt;&gt;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최대크기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전체화면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단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,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크기 값을 미리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정해줘야함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!!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23310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00932" y="362788"/>
            <a:ext cx="1092894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Exception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처리 방법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1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Exception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이 생기는 줄 이하부터는 나머지 코드를 읽지 않고 바로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catch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문으로 간다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!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5EEFCFF-94AB-4744-AD8E-E1F97FFBF6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1098453"/>
            <a:ext cx="7820604" cy="2175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79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1F79F3F9-B6BB-4F65-AF82-5585D54AAA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932" y="4565661"/>
            <a:ext cx="6844690" cy="1929551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33190C73-423A-4771-AFB6-CFE4E5A8DAA6}"/>
              </a:ext>
            </a:extLst>
          </p:cNvPr>
          <p:cNvSpPr/>
          <p:nvPr/>
        </p:nvSpPr>
        <p:spPr>
          <a:xfrm>
            <a:off x="9042774" y="5205200"/>
            <a:ext cx="1716258" cy="1181686"/>
          </a:xfrm>
          <a:prstGeom prst="rect">
            <a:avLst/>
          </a:prstGeom>
          <a:solidFill>
            <a:srgbClr val="ACA78C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2BD73B6-C923-449A-867B-DBF2A168E1DA}"/>
              </a:ext>
            </a:extLst>
          </p:cNvPr>
          <p:cNvSpPr/>
          <p:nvPr/>
        </p:nvSpPr>
        <p:spPr>
          <a:xfrm>
            <a:off x="8913394" y="4093958"/>
            <a:ext cx="1845638" cy="1181686"/>
          </a:xfrm>
          <a:prstGeom prst="rect">
            <a:avLst/>
          </a:prstGeom>
          <a:solidFill>
            <a:srgbClr val="ACA78C"/>
          </a:solidFill>
          <a:ln>
            <a:solidFill>
              <a:srgbClr val="ACA7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화살표: 아래로 구부러짐 16">
            <a:extLst>
              <a:ext uri="{FF2B5EF4-FFF2-40B4-BE49-F238E27FC236}">
                <a16:creationId xmlns:a16="http://schemas.microsoft.com/office/drawing/2014/main" id="{2422E8FD-49F7-4705-8407-2CA514BFA580}"/>
              </a:ext>
            </a:extLst>
          </p:cNvPr>
          <p:cNvSpPr/>
          <p:nvPr/>
        </p:nvSpPr>
        <p:spPr>
          <a:xfrm>
            <a:off x="7873488" y="4507856"/>
            <a:ext cx="1716258" cy="644448"/>
          </a:xfrm>
          <a:prstGeom prst="curved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화살표: 아래로 구부러짐 17">
            <a:extLst>
              <a:ext uri="{FF2B5EF4-FFF2-40B4-BE49-F238E27FC236}">
                <a16:creationId xmlns:a16="http://schemas.microsoft.com/office/drawing/2014/main" id="{06E06E32-B4D6-41B0-B25F-E2DB2F7268CF}"/>
              </a:ext>
            </a:extLst>
          </p:cNvPr>
          <p:cNvSpPr/>
          <p:nvPr/>
        </p:nvSpPr>
        <p:spPr>
          <a:xfrm>
            <a:off x="10065842" y="4517268"/>
            <a:ext cx="1716258" cy="644448"/>
          </a:xfrm>
          <a:prstGeom prst="curved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16D7B9A-8896-4B0A-976E-6C5902F4D8DA}"/>
              </a:ext>
            </a:extLst>
          </p:cNvPr>
          <p:cNvSpPr/>
          <p:nvPr/>
        </p:nvSpPr>
        <p:spPr>
          <a:xfrm>
            <a:off x="9133806" y="5881289"/>
            <a:ext cx="1534194" cy="4570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Main()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DB2E703-5A83-49B0-83E3-55E4EDCF8458}"/>
              </a:ext>
            </a:extLst>
          </p:cNvPr>
          <p:cNvSpPr/>
          <p:nvPr/>
        </p:nvSpPr>
        <p:spPr>
          <a:xfrm>
            <a:off x="9118380" y="5318619"/>
            <a:ext cx="1534194" cy="4570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Divide()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00932" y="362788"/>
            <a:ext cx="1092894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stack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자료구조 중 하나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들어가는 입구와 나가는 입구가 하나인 특징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(L.I.F.O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구조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callStack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프로그램이 실행되면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callStack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이 생기고 메서드를 호출할 때마다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callStack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에 해당 메서드가 들어오고 호출이 끝나면 나간다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!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Exception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이 발생되면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callStack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의 모든 데이터를 뺌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=&gt;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그래서 종료됨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33338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00932" y="362788"/>
            <a:ext cx="1092894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Queue 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자료구조 중 하나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들어가는 입구와 나가는 입구가 따로 존재하는 특징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(F.I.F.O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구조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printStackTrace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예외객체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printStackTrace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();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이런식으로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사용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callStack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에 있는 데이터들을 출력해줌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어디서 예외가 발생하는지 찾기 위한 디버깅용 메서드임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7472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00932" y="362788"/>
            <a:ext cx="1158321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Exception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의 구조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컴파일할 때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예외에러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&gt;&gt;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강제 예외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RuntimeException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이외의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Exception)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실행할 때만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예외에러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&gt;&gt;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강제되지 않는 예외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RuntimeException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Exception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에 대한 계층구조를 나눠 놓은 이유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싹 다 강제처리 해버리면 편하지 않나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??)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1.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예외 클래스 중에 사용빈도가 높은 클래스들이 존재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하기 때문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2.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예외처리를 할 지 코드로 미리 예방을 할 지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선택하므로 사전에 방지 가능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(ex. if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문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 </a:t>
            </a:r>
          </a:p>
        </p:txBody>
      </p:sp>
      <p:pic>
        <p:nvPicPr>
          <p:cNvPr id="1026" name="Picture 2" descr="Java] 예외처리">
            <a:extLst>
              <a:ext uri="{FF2B5EF4-FFF2-40B4-BE49-F238E27FC236}">
                <a16:creationId xmlns:a16="http://schemas.microsoft.com/office/drawing/2014/main" id="{A8D3D7FD-119A-4BFB-BDFD-22048F2CF3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7502" y="3429000"/>
            <a:ext cx="4944670" cy="3232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8518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00931" y="362788"/>
            <a:ext cx="11414403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 만약 예외가 복수개로 존재한다면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???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1. catch()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를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복수개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달아서 각각 예외객체에 따라 대처를 달리해줄 수 있음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2. catch()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에 두가지 이상의 예외상황을 넣어주어서 같은 대처를 해줄 수 있음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 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(JDK 1.7 ~)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</a:t>
            </a:r>
          </a:p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2A43ACA-8D56-4F46-B78C-1654C4A05A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506" y="1600201"/>
            <a:ext cx="5886060" cy="23876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865FB71-3BF7-42CF-9944-821BF67497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5506" y="4879718"/>
            <a:ext cx="6586818" cy="1860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3327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00932" y="362788"/>
            <a:ext cx="1092894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finally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try-catch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로는 해당 코드들의 실행을 보장할 순 없음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왜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?? catch()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에서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Exception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이 발생할 수도 있기 때문에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!)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예외가 발생해도 무조건 실행이 되어야 하는 코드가 존재할 때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외부자원을 처리할 때 많이 사용됨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try – finally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를 통해 강제적으로 해야 할 일을 넣어 줄 수 있음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533AF00-BE1A-427A-87DA-0CBEF42911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2541" y="4088659"/>
            <a:ext cx="4858095" cy="2522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1824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00932" y="362788"/>
            <a:ext cx="1092894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Exception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처리 방법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2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Exception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처리 책임을 해당 메소드를 부른 곳으로 넘겨줌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!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&gt;&gt;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넘겨주는 이유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Exception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이 일어난 메서드 자체에서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Exception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처리를 하는 것은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그 메서드를 사용하는 객체에겐 원하지 않는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Exception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처리일 수 있음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그렇기 때문에 메서드를 사용하는 객체들에게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Exception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처리를 넘김으로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각각의 객체들이 원하는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Exception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처리를 하게 만들 수 있음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 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코드 유연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1E33D43-AA0B-476E-B2DC-51BF05C1C6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4909" y="3409776"/>
            <a:ext cx="5630061" cy="3362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2953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00932" y="362788"/>
            <a:ext cx="109289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Exception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발생 상황을 직접 설정하기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243EDA1-5BF7-4171-BE81-6C8FB0E27A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8249" y="1556573"/>
            <a:ext cx="8889751" cy="4765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4843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1342</TotalTime>
  <Words>759</Words>
  <Application>Microsoft Office PowerPoint</Application>
  <PresentationFormat>와이드스크린</PresentationFormat>
  <Paragraphs>141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남 지우</dc:creator>
  <cp:lastModifiedBy>남 지우</cp:lastModifiedBy>
  <cp:revision>19</cp:revision>
  <dcterms:created xsi:type="dcterms:W3CDTF">2022-04-01T09:14:20Z</dcterms:created>
  <dcterms:modified xsi:type="dcterms:W3CDTF">2022-05-18T15:39:42Z</dcterms:modified>
</cp:coreProperties>
</file>